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4" r:id="rId2"/>
    <p:sldId id="289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41" autoAdjust="0"/>
    <p:restoredTop sz="94660"/>
  </p:normalViewPr>
  <p:slideViewPr>
    <p:cSldViewPr snapToGrid="0">
      <p:cViewPr>
        <p:scale>
          <a:sx n="80" d="100"/>
          <a:sy n="80" d="100"/>
        </p:scale>
        <p:origin x="-972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55661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804935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7812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690661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130493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84029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51086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2864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6061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369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3922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1574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14350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81429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29521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9279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EF038-F298-43F8-BEE3-8CBF022354D5}" type="datetimeFigureOut">
              <a:rPr lang="sk-SK" smtClean="0"/>
              <a:pPr/>
              <a:t>14. 8. 2020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FD1505-DCC5-4791-81DF-A102E431584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8687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9EB85CD-461F-471E-B862-E27FB1E13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513"/>
            <a:ext cx="8596668" cy="1320800"/>
          </a:xfrm>
        </p:spPr>
        <p:txBody>
          <a:bodyPr/>
          <a:lstStyle/>
          <a:p>
            <a:r>
              <a:rPr lang="sk-SK" dirty="0"/>
              <a:t>Návrh činností ZVVS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406192D3-FD55-48CC-AE52-27C99777B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4533"/>
            <a:ext cx="8596668" cy="4323398"/>
          </a:xfrm>
        </p:spPr>
        <p:txBody>
          <a:bodyPr>
            <a:normAutofit fontScale="25000" lnSpcReduction="20000"/>
          </a:bodyPr>
          <a:lstStyle/>
          <a:p>
            <a:r>
              <a:rPr lang="sk-SK" sz="8000" dirty="0"/>
              <a:t>Celoročne – stretnutia s členmi a pomoc pri riešení ich problémov</a:t>
            </a:r>
          </a:p>
          <a:p>
            <a:r>
              <a:rPr lang="sk-SK" sz="8000" dirty="0"/>
              <a:t>Vinohradnícka a vinárska legislatíva – </a:t>
            </a:r>
            <a:r>
              <a:rPr lang="sk-SK" sz="8000" dirty="0" smtClean="0"/>
              <a:t>pripomienky MP RV SR, MŽP</a:t>
            </a:r>
            <a:endParaRPr lang="sk-SK" sz="8000" dirty="0"/>
          </a:p>
          <a:p>
            <a:r>
              <a:rPr lang="sk-SK" sz="8000" dirty="0"/>
              <a:t>Spoločný zber vzoriek na súťaže, úhrady faktúr – Január – Máj </a:t>
            </a:r>
            <a:r>
              <a:rPr lang="sk-SK" sz="8000" dirty="0" smtClean="0"/>
              <a:t>2019</a:t>
            </a:r>
            <a:endParaRPr lang="sk-SK" sz="8000" dirty="0"/>
          </a:p>
          <a:p>
            <a:r>
              <a:rPr lang="sk-SK" sz="8000" dirty="0"/>
              <a:t>Celoročná prevádzka Národný salón vín SR</a:t>
            </a:r>
          </a:p>
          <a:p>
            <a:r>
              <a:rPr lang="sk-SK" sz="8000" dirty="0"/>
              <a:t>Stretnutia prezídia cca každé </a:t>
            </a:r>
            <a:r>
              <a:rPr lang="sk-SK" sz="8000" dirty="0" smtClean="0"/>
              <a:t>3 mesiace</a:t>
            </a:r>
          </a:p>
          <a:p>
            <a:r>
              <a:rPr lang="sk-SK" sz="8000" dirty="0" smtClean="0"/>
              <a:t>Práca na projekte </a:t>
            </a:r>
            <a:r>
              <a:rPr lang="sk-SK" sz="8000" dirty="0" err="1" smtClean="0"/>
              <a:t>Interreg</a:t>
            </a:r>
            <a:r>
              <a:rPr lang="sk-SK" sz="8000" dirty="0" smtClean="0"/>
              <a:t> a ostatných 5 projektoch</a:t>
            </a:r>
            <a:endParaRPr lang="sk-SK" sz="8000" dirty="0"/>
          </a:p>
          <a:p>
            <a:endParaRPr lang="sk-SK" sz="8000" dirty="0"/>
          </a:p>
          <a:p>
            <a:pPr marL="0" indent="0">
              <a:buNone/>
            </a:pPr>
            <a:r>
              <a:rPr lang="sk-SK" sz="8000" dirty="0"/>
              <a:t>Január				Účasť NSV SR na výstave vo </a:t>
            </a:r>
            <a:r>
              <a:rPr lang="sk-SK" sz="8000" dirty="0" smtClean="0"/>
              <a:t>Viedni, v Brne</a:t>
            </a:r>
            <a:endParaRPr lang="sk-SK" sz="8000" dirty="0"/>
          </a:p>
          <a:p>
            <a:pPr marL="0" indent="0">
              <a:buNone/>
            </a:pPr>
            <a:r>
              <a:rPr lang="sk-SK" sz="8000" dirty="0"/>
              <a:t>					stretnutie prezídia</a:t>
            </a:r>
          </a:p>
          <a:p>
            <a:pPr marL="0" indent="0">
              <a:buNone/>
            </a:pPr>
            <a:r>
              <a:rPr lang="sk-SK" sz="8000" dirty="0"/>
              <a:t>					MP RV </a:t>
            </a:r>
            <a:r>
              <a:rPr lang="sk-SK" sz="8000" dirty="0" smtClean="0"/>
              <a:t>SR</a:t>
            </a:r>
            <a:endParaRPr lang="sk-SK" sz="8000" dirty="0"/>
          </a:p>
          <a:p>
            <a:pPr marL="0" indent="0">
              <a:buNone/>
            </a:pPr>
            <a:r>
              <a:rPr lang="sk-SK" sz="8000" dirty="0"/>
              <a:t>Február				</a:t>
            </a:r>
            <a:r>
              <a:rPr lang="sk-SK" sz="7400" dirty="0"/>
              <a:t>UKSUP – stretnutie </a:t>
            </a:r>
            <a:r>
              <a:rPr lang="sk-SK" sz="7400" dirty="0" smtClean="0"/>
              <a:t>ohľadom uznávania odrôd</a:t>
            </a:r>
            <a:endParaRPr lang="sk-SK" sz="7400" dirty="0"/>
          </a:p>
          <a:p>
            <a:pPr marL="0" indent="0">
              <a:buNone/>
            </a:pPr>
            <a:r>
              <a:rPr lang="sk-SK" sz="8000" dirty="0"/>
              <a:t>					</a:t>
            </a:r>
          </a:p>
          <a:p>
            <a:pPr marL="0" indent="0">
              <a:buNone/>
            </a:pPr>
            <a:r>
              <a:rPr lang="sk-SK" sz="8000" dirty="0"/>
              <a:t>Marec				Daňové </a:t>
            </a:r>
            <a:r>
              <a:rPr lang="sk-SK" sz="8000" dirty="0" smtClean="0"/>
              <a:t>priznanie, </a:t>
            </a:r>
            <a:r>
              <a:rPr lang="sk-SK" sz="8000" dirty="0"/>
              <a:t>uzatvorenie HV, </a:t>
            </a:r>
          </a:p>
          <a:p>
            <a:pPr marL="0" indent="0">
              <a:buNone/>
            </a:pPr>
            <a:r>
              <a:rPr lang="sk-SK" sz="8000" dirty="0"/>
              <a:t>Apríl 				</a:t>
            </a:r>
          </a:p>
          <a:p>
            <a:pPr marL="0" indent="0">
              <a:buNone/>
            </a:pPr>
            <a:r>
              <a:rPr lang="sk-SK" sz="8000" dirty="0"/>
              <a:t> 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="" xmlns:a16="http://schemas.microsoft.com/office/drawing/2014/main" id="{F3FD978B-B844-45D2-89B9-4425CFC86CF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906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27E5B42-275E-4556-854D-DA06087B1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Autofit/>
          </a:bodyPr>
          <a:lstStyle/>
          <a:p>
            <a:r>
              <a:rPr lang="sk-SK" sz="2000" dirty="0" smtClean="0"/>
              <a:t>Máj </a:t>
            </a:r>
            <a:r>
              <a:rPr lang="sk-SK" sz="2000" dirty="0"/>
              <a:t>- 		</a:t>
            </a:r>
            <a:r>
              <a:rPr lang="sk-SK" sz="2000" dirty="0" smtClean="0"/>
              <a:t>NSV </a:t>
            </a:r>
            <a:r>
              <a:rPr lang="sk-SK" sz="2000" dirty="0"/>
              <a:t>SR 1. kolo </a:t>
            </a:r>
            <a:r>
              <a:rPr lang="sk-SK" sz="2000" dirty="0" smtClean="0"/>
              <a:t>14.máj </a:t>
            </a:r>
            <a:r>
              <a:rPr lang="sk-SK" sz="2000" dirty="0" smtClean="0"/>
              <a:t>2020, </a:t>
            </a:r>
            <a:r>
              <a:rPr lang="sk-SK" sz="2000" dirty="0"/>
              <a:t>medializácia</a:t>
            </a:r>
          </a:p>
          <a:p>
            <a:pPr marL="2286000" lvl="5" indent="0">
              <a:buNone/>
            </a:pPr>
            <a:r>
              <a:rPr lang="sk-SK" sz="2000" dirty="0"/>
              <a:t>SVOŠ Modra – ukončenie roka, odovzdanie </a:t>
            </a:r>
            <a:r>
              <a:rPr lang="sk-SK" sz="2000" dirty="0" smtClean="0"/>
              <a:t>štipendií</a:t>
            </a:r>
          </a:p>
          <a:p>
            <a:pPr lvl="2"/>
            <a:r>
              <a:rPr lang="sk-SK" dirty="0" smtClean="0"/>
              <a:t> </a:t>
            </a:r>
            <a:r>
              <a:rPr lang="sk-SK" dirty="0"/>
              <a:t>		</a:t>
            </a:r>
            <a:r>
              <a:rPr lang="sk-SK" sz="2000" dirty="0"/>
              <a:t>	</a:t>
            </a:r>
            <a:r>
              <a:rPr lang="sk-SK" sz="2000" dirty="0" smtClean="0"/>
              <a:t>Projekt </a:t>
            </a:r>
            <a:r>
              <a:rPr lang="sk-SK" sz="2000" dirty="0" err="1"/>
              <a:t>meteostaníc</a:t>
            </a:r>
            <a:endParaRPr lang="sk-SK" sz="2000" dirty="0"/>
          </a:p>
          <a:p>
            <a:r>
              <a:rPr lang="sk-SK" sz="2000" dirty="0" err="1"/>
              <a:t>Sept</a:t>
            </a:r>
            <a:r>
              <a:rPr lang="sk-SK" sz="2000" dirty="0"/>
              <a:t>. </a:t>
            </a:r>
            <a:r>
              <a:rPr lang="sk-SK" sz="2000" dirty="0" smtClean="0"/>
              <a:t>	</a:t>
            </a:r>
            <a:r>
              <a:rPr lang="sk-SK" sz="2000" dirty="0"/>
              <a:t>		Otvorenie školského roka SVOŠ Modra – 									odovzdanie štipendií</a:t>
            </a:r>
          </a:p>
          <a:p>
            <a:pPr marL="2286000" lvl="5" indent="0">
              <a:buNone/>
            </a:pPr>
            <a:r>
              <a:rPr lang="sk-SK" sz="2000" dirty="0"/>
              <a:t>2.kolo NSV SR </a:t>
            </a:r>
            <a:r>
              <a:rPr lang="sk-SK" sz="2000" dirty="0" smtClean="0"/>
              <a:t>8-10. </a:t>
            </a:r>
            <a:r>
              <a:rPr lang="sk-SK" sz="2000" dirty="0"/>
              <a:t>september </a:t>
            </a:r>
            <a:r>
              <a:rPr lang="sk-SK" sz="2000" dirty="0" smtClean="0"/>
              <a:t>2020, </a:t>
            </a:r>
            <a:r>
              <a:rPr lang="sk-SK" sz="2000" dirty="0"/>
              <a:t>medializácia</a:t>
            </a:r>
          </a:p>
          <a:p>
            <a:r>
              <a:rPr lang="sk-SK" sz="2000" dirty="0"/>
              <a:t>1. október 		</a:t>
            </a:r>
            <a:r>
              <a:rPr lang="sk-SK" sz="2000" dirty="0" smtClean="0"/>
              <a:t>Stretnutie prezídia</a:t>
            </a:r>
          </a:p>
          <a:p>
            <a:pPr lvl="1">
              <a:buNone/>
            </a:pPr>
            <a:r>
              <a:rPr lang="sk-SK" dirty="0" smtClean="0"/>
              <a:t>					</a:t>
            </a:r>
            <a:r>
              <a:rPr lang="sk-SK" sz="2000" dirty="0" smtClean="0"/>
              <a:t>Žiadosť </a:t>
            </a:r>
            <a:r>
              <a:rPr lang="sk-SK" sz="2000" dirty="0"/>
              <a:t>na nové projekty</a:t>
            </a:r>
          </a:p>
          <a:p>
            <a:pPr marL="2286000" lvl="5" indent="0">
              <a:buNone/>
            </a:pPr>
            <a:r>
              <a:rPr lang="sk-SK" sz="2000" dirty="0"/>
              <a:t>Otvorenie NSV SR - nový ročník</a:t>
            </a:r>
          </a:p>
          <a:p>
            <a:r>
              <a:rPr lang="sk-SK" sz="2000" dirty="0"/>
              <a:t>November/December </a:t>
            </a:r>
            <a:r>
              <a:rPr lang="sk-SK" sz="2000" dirty="0" smtClean="0"/>
              <a:t>2020</a:t>
            </a:r>
            <a:r>
              <a:rPr lang="sk-SK" sz="2000" dirty="0"/>
              <a:t>	Slovenské </a:t>
            </a:r>
            <a:r>
              <a:rPr lang="sk-SK" sz="2000" dirty="0" smtClean="0"/>
              <a:t>víno/Konferencia, </a:t>
            </a:r>
            <a:r>
              <a:rPr lang="sk-SK" sz="2000" dirty="0" smtClean="0"/>
              <a:t>účasť na </a:t>
            </a:r>
            <a:r>
              <a:rPr lang="sk-SK" sz="2000" dirty="0" smtClean="0"/>
              <a:t>						výstave </a:t>
            </a:r>
            <a:r>
              <a:rPr lang="sk-SK" sz="2000" dirty="0" smtClean="0"/>
              <a:t>v Prahe</a:t>
            </a:r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78C4EE1D-AE91-45A7-8B8D-68794A0A5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Návrh činností ZVVS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77B4E2E6-5774-4804-8A4A-E7F2728C73A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89049" y="0"/>
            <a:ext cx="1502951" cy="10694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957818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</TotalTime>
  <Words>64</Words>
  <Application>Microsoft Office PowerPoint</Application>
  <PresentationFormat>Vlastná</PresentationFormat>
  <Paragraphs>26</Paragraphs>
  <Slides>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3" baseType="lpstr">
      <vt:lpstr>Fazeta</vt:lpstr>
      <vt:lpstr>Návrh činností ZVVS</vt:lpstr>
      <vt:lpstr>Návrh činností ZVVS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Súčasná situácia na trhu s vínom</dc:title>
  <dc:creator>Jaroslava Kaňuchová Pátková</dc:creator>
  <cp:lastModifiedBy>HP</cp:lastModifiedBy>
  <cp:revision>120</cp:revision>
  <cp:lastPrinted>2018-04-12T09:23:46Z</cp:lastPrinted>
  <dcterms:created xsi:type="dcterms:W3CDTF">2017-05-07T13:31:16Z</dcterms:created>
  <dcterms:modified xsi:type="dcterms:W3CDTF">2020-08-14T07:32:57Z</dcterms:modified>
</cp:coreProperties>
</file>