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5"/>
  </p:notesMasterIdLst>
  <p:sldIdLst>
    <p:sldId id="256" r:id="rId3"/>
    <p:sldId id="259" r:id="rId4"/>
    <p:sldId id="265" r:id="rId5"/>
    <p:sldId id="266" r:id="rId6"/>
    <p:sldId id="260" r:id="rId7"/>
    <p:sldId id="258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80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31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063A-C411-45DE-A675-074650EF933A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14D6E-1C7E-4F13-ACC2-D7796F1908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75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E6EBC-AFA2-4539-A5C8-DC92E10EB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8F55C8-B108-4C8C-B7FA-DB822C546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B79EE-8052-4168-A550-6C8637E2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3294-2B3E-461D-9922-9B18DB700754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94690D-E29B-42C1-9969-04063A7E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E65C03-8E5D-439E-8788-4EAB154D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8B1F-F400-4D9B-B243-C10EB4118B9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65BDC254-F7D5-4D14-B23B-F63CD694FCFD}"/>
              </a:ext>
            </a:extLst>
          </p:cNvPr>
          <p:cNvSpPr txBox="1">
            <a:spLocks/>
          </p:cNvSpPr>
          <p:nvPr userDrawn="1"/>
        </p:nvSpPr>
        <p:spPr>
          <a:xfrm>
            <a:off x="777529" y="177443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52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E0D9F-BC65-4108-8B81-C5F865F5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673992-DBDE-4FE8-95FC-5D39E115E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73D2C7-E13A-453E-BE4F-00A51349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3294-2B3E-461D-9922-9B18DB700754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CFD826-3536-483B-B6F0-8F486AA6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92CE81-BDCD-4E47-BE26-19281A6E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8B1F-F400-4D9B-B243-C10EB4118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31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F12BD57-9338-452C-8567-5AA13A35D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73759A-940D-423A-98D6-B04F09295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57721-C4AE-4D5C-A8E5-13D440A5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3294-2B3E-461D-9922-9B18DB700754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74D41F-54B7-49EC-8235-070047FA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7D5DC0-91F9-4EC3-BB3C-84667B9E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8B1F-F400-4D9B-B243-C10EB4118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19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37B6E-4E64-4BFA-9125-DEB051739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EAB4C9-4D47-4255-9EE7-0B87166C0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E48761-05D0-4E42-B61D-B244405C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DDC3F0-00FB-4620-89F3-00460D4D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DD3F3B-63F8-429E-AFE9-CC1899C7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89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162D7-A49A-4B98-9166-8447C93B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79" y="1082257"/>
            <a:ext cx="10515600" cy="78413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1AE20F-C599-4DF0-BA68-AEAD6116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79" y="1896791"/>
            <a:ext cx="10515600" cy="422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532B2-EB10-4CF6-AC40-A6891A37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4B470A-BF67-4AA3-99E4-C35ADB16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7D1B84-9ACE-4A80-9295-B8833447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  <p:pic>
        <p:nvPicPr>
          <p:cNvPr id="1028" name="Bild 1">
            <a:extLst>
              <a:ext uri="{FF2B5EF4-FFF2-40B4-BE49-F238E27FC236}">
                <a16:creationId xmlns:a16="http://schemas.microsoft.com/office/drawing/2014/main" id="{3F1DAF98-7BF0-460D-B2FE-BB51F447D8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907" y="91365"/>
            <a:ext cx="777282" cy="7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Grafik 27">
            <a:extLst>
              <a:ext uri="{FF2B5EF4-FFF2-40B4-BE49-F238E27FC236}">
                <a16:creationId xmlns:a16="http://schemas.microsoft.com/office/drawing/2014/main" id="{B003F433-C26D-4ADA-981D-7BCBA81AE7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87" y="85196"/>
            <a:ext cx="2166425" cy="79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rafik 28">
            <a:extLst>
              <a:ext uri="{FF2B5EF4-FFF2-40B4-BE49-F238E27FC236}">
                <a16:creationId xmlns:a16="http://schemas.microsoft.com/office/drawing/2014/main" id="{BCD6BED8-9CEF-41A3-A44D-54ECABFC98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742" y="212062"/>
            <a:ext cx="828961" cy="65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29">
            <a:extLst>
              <a:ext uri="{FF2B5EF4-FFF2-40B4-BE49-F238E27FC236}">
                <a16:creationId xmlns:a16="http://schemas.microsoft.com/office/drawing/2014/main" id="{D3D10730-BAFE-4F4C-ABA1-61E83E5B07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 r="6226" b="10295"/>
          <a:stretch>
            <a:fillRect/>
          </a:stretch>
        </p:blipFill>
        <p:spPr bwMode="auto">
          <a:xfrm>
            <a:off x="7837035" y="168945"/>
            <a:ext cx="2583751" cy="6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7A75DA0-8D59-416A-BA79-AE323160A6F7}"/>
              </a:ext>
            </a:extLst>
          </p:cNvPr>
          <p:cNvCxnSpPr/>
          <p:nvPr userDrawn="1"/>
        </p:nvCxnSpPr>
        <p:spPr>
          <a:xfrm>
            <a:off x="0" y="974035"/>
            <a:ext cx="12192000" cy="0"/>
          </a:xfrm>
          <a:prstGeom prst="line">
            <a:avLst/>
          </a:prstGeom>
          <a:ln w="57150">
            <a:solidFill>
              <a:srgbClr val="496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FD902F4-FC28-4B85-A748-41C9F69C6817}"/>
              </a:ext>
            </a:extLst>
          </p:cNvPr>
          <p:cNvCxnSpPr/>
          <p:nvPr userDrawn="1"/>
        </p:nvCxnSpPr>
        <p:spPr>
          <a:xfrm>
            <a:off x="-34343" y="6241774"/>
            <a:ext cx="12192000" cy="0"/>
          </a:xfrm>
          <a:prstGeom prst="line">
            <a:avLst/>
          </a:prstGeom>
          <a:ln w="57150">
            <a:solidFill>
              <a:srgbClr val="496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564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A0E73-0AED-44C3-9AD3-3329667F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DDD499-09AF-483D-8007-64709501E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A1AE24-BC7E-437C-8375-80CEB1FB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72D963-C542-4276-9310-2461B5C9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0C7812-DFB9-407B-883F-3739ECB9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3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D98BE-5BF6-49EB-94A2-D7B5983F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523"/>
            <a:ext cx="10515600" cy="63316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259052-2516-4AE8-A77C-5FD6699DF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9A2DD2-8A3B-421F-B735-14C472F48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33C37A-2174-4C0D-9D25-E719C2E3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7778EB-6BCD-4465-8555-6B4D21DA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1D932C-4258-48C7-94A2-5D98662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16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D4B4F-F4DA-4129-8F6C-096B6A01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3670"/>
            <a:ext cx="10515600" cy="6570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3D0AB5-FA20-4984-8C48-813BA2C28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CD9055-6F49-42E6-B044-A702ECE32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954254-38F2-406F-AE6A-3CB1FC558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B18DC6B-2E7C-4F0A-820A-A0E5A486A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229858-1A82-4394-8F82-F670D58F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6224CC5-948F-4900-A169-4DA19DDF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50E4292-4E48-4DBE-B185-8C9AF2E3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19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A6B07-D38A-4461-82A5-03D6E23D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523"/>
            <a:ext cx="10515600" cy="63316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92C858-6AF6-43A7-84C8-DA208BAD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0C5C43-A747-41BA-8F49-13352A76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50CC95-6FB4-4625-962D-1CEE7ABD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52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B316E9-DB6E-46DE-85A4-275BFE6F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98D686-1E0F-4D98-9899-B37247E8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F83AE6-3148-4F0D-A696-43379942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61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8CD92-EE26-4D1A-B5E0-DC5906B8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1376"/>
            <a:ext cx="3932237" cy="97602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FF3100-FC8F-4F48-98AB-B35E2055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826E3C-EF2F-4D13-A1CF-F8DC8A6A2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4FEC9C-DF70-4E97-8C7F-EE59D078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342257-5352-4C77-8EA6-746950B9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73093A-AB1C-4A38-9BF6-183B8196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2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99B2C4-6500-4705-B63B-FAF910CC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082"/>
            <a:ext cx="10515600" cy="45633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1DE079D8-CD33-4F84-B659-0CD8639E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29" y="177443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3960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31D97-A3C5-4CD1-A872-0BDB6E2B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E4FF1EA-C2C5-4C5C-9AB9-7086BA28B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57217D-B1BD-45E2-BECE-6C793930D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6A3AA9-8937-48F9-BB23-98C276D6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9572AA-7C51-4AC2-907A-3AAE490C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8B8C31-AF14-4D73-8564-7EE7AAA5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97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A0433-7D4A-4BD1-A344-D97DB2AD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AED61-54FD-46B9-A89B-C9851520D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0B47C0-A6AC-4DBF-8B94-63059B90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60529D-35BC-4F96-BCBE-9D35D451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D15D7-E70A-4268-B7B0-E08D01B6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694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8127309-2164-4B1F-A108-EA81BAE19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B2A5A9-1B73-4C60-8338-EEF72A694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1F0161-668C-4666-9CD2-94AC12C6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93063-29BD-4DF0-8090-C7FF0DC1F512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87717-396E-4568-B287-3F4A4D09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958A35-7BDE-4D80-ADCC-254979A4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15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DBFEF-ED15-475E-96ED-F0614688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20CAA1-6F48-4514-82BD-0724B005A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1FFE9A-14FD-438E-96CA-96A191ED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3294-2B3E-461D-9922-9B18DB700754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A09AAA-7562-4D32-A3AA-508D4440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B52BA8-77C7-4B03-9371-9D3973B3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8B1F-F400-4D9B-B243-C10EB4118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36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102B9-2B1D-4BF1-920E-6BD8BB3D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D3BB0E-834F-4963-AA86-0DF41E041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AD1DDB-D0D4-4795-9C1C-8CCDB1550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C3EDBA-DE66-464A-B6E4-B4F96551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3294-2B3E-461D-9922-9B18DB700754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9DE5B7-7FD3-48FC-A2EA-4F8F9429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23609F-75DD-4BAD-AA0F-7FD91BF7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8B1F-F400-4D9B-B243-C10EB4118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4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A2119-FC37-48BC-B996-72B30809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2B4B6C-86E7-43D5-9A7A-0A75B6690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E13DC5-D66D-4E52-962D-AD5BFE73A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6CFD98-BA7D-41B1-A0D9-AC8B88848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1F30A51-18F9-4B47-8620-10EB0CCB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0D980A3-FB3A-4C09-8BB4-0A28633F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3294-2B3E-461D-9922-9B18DB700754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E84D23-ED0C-42B3-9819-8472E8B2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D3B592-D614-4030-9422-9D3EE890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8B1F-F400-4D9B-B243-C10EB4118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02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8E252-F974-4797-981D-81EA3BC9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E10D27-9416-4F4D-B472-C45CCE02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3294-2B3E-461D-9922-9B18DB700754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3487FE-9451-46BE-8DC2-3BC6E23E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607FDA-6EA7-406A-AC73-9D72DCCE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8B1F-F400-4D9B-B243-C10EB4118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80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5B245F-66BD-4EB9-BAE8-5B4C3480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3294-2B3E-461D-9922-9B18DB700754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136797-8749-4B6C-8EDD-4EA9E30C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E0D37D-4EC7-4740-8448-ED563D63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8B1F-F400-4D9B-B243-C10EB4118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30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DEDD5-2CAB-4AE5-B299-FAF934C7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7D32B1-D40A-4FAF-B386-792EB7C3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68761D-4E41-431E-BF64-72AF98B09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9D01CC-23B2-4D89-8B0E-FC9C9421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3294-2B3E-461D-9922-9B18DB700754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51D072-003C-47A0-B1DB-441AC554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2C5A86-8533-4124-B514-B1A74ED7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8B1F-F400-4D9B-B243-C10EB4118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8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4A322-6890-4258-AD79-0AEC5AE8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247ADC-34F8-403E-BBCF-B6EF4F91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000115-F738-4097-83DF-2D641C762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F0970C-946B-4035-A759-598ED37C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A3294-2B3E-461D-9922-9B18DB700754}" type="datetimeFigureOut">
              <a:rPr lang="de-DE" smtClean="0"/>
              <a:t>18.10.2022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42ABC7-A132-4327-84FC-FF36C81F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68906F-D6E1-4A8B-BB16-A91ACCAA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8B1F-F400-4D9B-B243-C10EB4118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87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B4AA41-DB15-4C13-9A99-569D7778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097D3A75-EA39-4641-B5D7-61E7EA5C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29" y="177443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4F69EAD-C2E5-4623-8129-FC41D094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3173" y="6224303"/>
            <a:ext cx="489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A319-9D86-445E-AE9F-AC34EE2DD831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30EE09C-4458-4F7C-8BD4-BEABC7FB44AA}"/>
              </a:ext>
            </a:extLst>
          </p:cNvPr>
          <p:cNvCxnSpPr/>
          <p:nvPr userDrawn="1"/>
        </p:nvCxnSpPr>
        <p:spPr>
          <a:xfrm>
            <a:off x="0" y="974035"/>
            <a:ext cx="12192000" cy="0"/>
          </a:xfrm>
          <a:prstGeom prst="line">
            <a:avLst/>
          </a:prstGeom>
          <a:ln w="57150">
            <a:solidFill>
              <a:srgbClr val="496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DADDDF7-5A04-451F-B925-4496BEC12E57}"/>
              </a:ext>
            </a:extLst>
          </p:cNvPr>
          <p:cNvCxnSpPr/>
          <p:nvPr userDrawn="1"/>
        </p:nvCxnSpPr>
        <p:spPr>
          <a:xfrm>
            <a:off x="1441" y="5895081"/>
            <a:ext cx="12192000" cy="0"/>
          </a:xfrm>
          <a:prstGeom prst="line">
            <a:avLst/>
          </a:prstGeom>
          <a:ln w="57150">
            <a:solidFill>
              <a:srgbClr val="496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">
            <a:extLst>
              <a:ext uri="{FF2B5EF4-FFF2-40B4-BE49-F238E27FC236}">
                <a16:creationId xmlns:a16="http://schemas.microsoft.com/office/drawing/2014/main" id="{8FC2300A-B592-464A-9F5D-20EE50DB2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524" y="6042725"/>
            <a:ext cx="740030" cy="7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27">
            <a:extLst>
              <a:ext uri="{FF2B5EF4-FFF2-40B4-BE49-F238E27FC236}">
                <a16:creationId xmlns:a16="http://schemas.microsoft.com/office/drawing/2014/main" id="{70CA48CE-05BB-4711-917A-1BF1EA64FE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56" y="5973676"/>
            <a:ext cx="2166425" cy="79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28">
            <a:extLst>
              <a:ext uri="{FF2B5EF4-FFF2-40B4-BE49-F238E27FC236}">
                <a16:creationId xmlns:a16="http://schemas.microsoft.com/office/drawing/2014/main" id="{1520EAB2-6CBB-4033-B8F2-47037C9EB1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710" y="6090391"/>
            <a:ext cx="828961" cy="65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29">
            <a:extLst>
              <a:ext uri="{FF2B5EF4-FFF2-40B4-BE49-F238E27FC236}">
                <a16:creationId xmlns:a16="http://schemas.microsoft.com/office/drawing/2014/main" id="{E79CF2F7-5566-4371-B222-F39FBFA6F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 r="6226" b="10295"/>
          <a:stretch>
            <a:fillRect/>
          </a:stretch>
        </p:blipFill>
        <p:spPr bwMode="auto">
          <a:xfrm>
            <a:off x="7408003" y="6047274"/>
            <a:ext cx="2583751" cy="6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1B3B57C-45E2-4C88-8BE5-0FEB308BB59A}"/>
              </a:ext>
            </a:extLst>
          </p:cNvPr>
          <p:cNvSpPr txBox="1"/>
          <p:nvPr userDrawn="1"/>
        </p:nvSpPr>
        <p:spPr>
          <a:xfrm>
            <a:off x="849325" y="6128507"/>
            <a:ext cx="409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cap="small" dirty="0">
                <a:effectLst/>
              </a:rPr>
              <a:t>Forschungsinstitut für Energie- und Umweltplanung,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cap="small" dirty="0">
                <a:effectLst/>
              </a:rPr>
              <a:t>Wirtschaft und Marktanalysen GmbH</a:t>
            </a:r>
            <a:br>
              <a:rPr lang="de-DE" sz="1200" cap="small" dirty="0">
                <a:effectLst/>
              </a:rPr>
            </a:br>
            <a:r>
              <a:rPr lang="de-DE" sz="1200" cap="small" dirty="0">
                <a:effectLst/>
              </a:rPr>
              <a:t>Austrian Environmental Expert Group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9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E2E3FD-CF58-4EA0-A26C-DD0B79FD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5884"/>
            <a:ext cx="10515600" cy="258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9" name="Bild 1">
            <a:extLst>
              <a:ext uri="{FF2B5EF4-FFF2-40B4-BE49-F238E27FC236}">
                <a16:creationId xmlns:a16="http://schemas.microsoft.com/office/drawing/2014/main" id="{B0E8E53D-13A2-48D7-A5D5-35C7B16D9F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207" y="5936818"/>
            <a:ext cx="740030" cy="7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8">
            <a:extLst>
              <a:ext uri="{FF2B5EF4-FFF2-40B4-BE49-F238E27FC236}">
                <a16:creationId xmlns:a16="http://schemas.microsoft.com/office/drawing/2014/main" id="{CAE4AE7D-002C-4975-BDAB-9983BB4641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103" y="6062488"/>
            <a:ext cx="828961" cy="65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9">
            <a:extLst>
              <a:ext uri="{FF2B5EF4-FFF2-40B4-BE49-F238E27FC236}">
                <a16:creationId xmlns:a16="http://schemas.microsoft.com/office/drawing/2014/main" id="{2D77E7C9-B377-4E5B-B225-873BD002B6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2" r="6226" b="10295"/>
          <a:stretch>
            <a:fillRect/>
          </a:stretch>
        </p:blipFill>
        <p:spPr bwMode="auto">
          <a:xfrm>
            <a:off x="7918396" y="6019371"/>
            <a:ext cx="2583751" cy="6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56EB28A9-5F04-4F5F-9D35-F2F36190127A}"/>
              </a:ext>
            </a:extLst>
          </p:cNvPr>
          <p:cNvSpPr txBox="1"/>
          <p:nvPr userDrawn="1"/>
        </p:nvSpPr>
        <p:spPr>
          <a:xfrm>
            <a:off x="1108364" y="6022600"/>
            <a:ext cx="409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cap="small" dirty="0">
                <a:effectLst/>
              </a:rPr>
              <a:t>Forschungsinstitut für Energie- und Umweltplanung,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cap="small" dirty="0">
                <a:effectLst/>
              </a:rPr>
              <a:t>Wirtschaft und Marktanalysen GmbH</a:t>
            </a:r>
            <a:br>
              <a:rPr lang="de-DE" sz="1200" cap="small" dirty="0">
                <a:effectLst/>
              </a:rPr>
            </a:br>
            <a:r>
              <a:rPr lang="de-DE" sz="1200" cap="small" dirty="0">
                <a:effectLst/>
              </a:rPr>
              <a:t>Austrian Environmental Expert Group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30121C7-059D-4FD6-9779-ADD61194AF98}"/>
              </a:ext>
            </a:extLst>
          </p:cNvPr>
          <p:cNvCxnSpPr/>
          <p:nvPr userDrawn="1"/>
        </p:nvCxnSpPr>
        <p:spPr>
          <a:xfrm>
            <a:off x="117009" y="5853724"/>
            <a:ext cx="12192000" cy="0"/>
          </a:xfrm>
          <a:prstGeom prst="line">
            <a:avLst/>
          </a:prstGeom>
          <a:ln w="57150">
            <a:solidFill>
              <a:srgbClr val="496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27">
            <a:extLst>
              <a:ext uri="{FF2B5EF4-FFF2-40B4-BE49-F238E27FC236}">
                <a16:creationId xmlns:a16="http://schemas.microsoft.com/office/drawing/2014/main" id="{1D2F5CCF-BC1D-47D8-BD6F-626DC7054E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95" y="399723"/>
            <a:ext cx="4812256" cy="17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9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slideLayout" Target="../slideLayouts/slideLayout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DF36008-20D4-42A0-B2B5-DA19268E7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351" y="25765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Abschlussveranstaltung</a:t>
            </a:r>
            <a:br>
              <a:rPr lang="de-DE" dirty="0"/>
            </a:br>
            <a:br>
              <a:rPr lang="de-DE" dirty="0"/>
            </a:br>
            <a:r>
              <a:rPr lang="de-DE" sz="3600" dirty="0"/>
              <a:t>19. Oktober 2022</a:t>
            </a:r>
            <a:br>
              <a:rPr lang="de-DE" sz="3600" dirty="0"/>
            </a:br>
            <a:r>
              <a:rPr lang="de-DE" sz="3600" dirty="0"/>
              <a:t>Weinbauschule </a:t>
            </a:r>
            <a:r>
              <a:rPr lang="de-DE" sz="3600" dirty="0" err="1"/>
              <a:t>Modra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87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4E2A277-5EA1-42B6-AD41-399D1D34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 weit es Corona zu lies, fanden in regelmäßigen Abständen Meeting in der Slowakei und vor allem in Österreich statt.</a:t>
            </a:r>
          </a:p>
          <a:p>
            <a:r>
              <a:rPr lang="de-DE" dirty="0"/>
              <a:t>Online Meetings wurden über MS Teams abgehalten.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59AD51-1E08-48A8-9C2C-82628075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Meetings in Österreich und der Slowakei</a:t>
            </a:r>
          </a:p>
        </p:txBody>
      </p:sp>
    </p:spTree>
    <p:extLst>
      <p:ext uri="{BB962C8B-B14F-4D97-AF65-F5344CB8AC3E}">
        <p14:creationId xmlns:p14="http://schemas.microsoft.com/office/powerpoint/2010/main" val="74483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DB56AE4-BC13-4A60-A5B2-F003DC096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Projektverlängerung</a:t>
            </a:r>
          </a:p>
          <a:p>
            <a:pPr lvl="1"/>
            <a:r>
              <a:rPr lang="de-DE" dirty="0"/>
              <a:t>Aufgrund der Verzögerung bei der Beschaffung der Messgeräte in der Slowakei und der Corona Pandemie wurde das Projekt um ein Jahr verlängert. </a:t>
            </a:r>
          </a:p>
          <a:p>
            <a:endParaRPr lang="de-DE" dirty="0"/>
          </a:p>
          <a:p>
            <a:r>
              <a:rPr lang="de-DE" dirty="0"/>
              <a:t>Partnerwechsel in der Slowakei</a:t>
            </a:r>
          </a:p>
          <a:p>
            <a:pPr lvl="1"/>
            <a:r>
              <a:rPr lang="de-DE" dirty="0"/>
              <a:t>Aufgrund einer Zusammenlegung zweier Schulen in der Slowakei / </a:t>
            </a:r>
            <a:r>
              <a:rPr lang="de-DE" dirty="0" err="1"/>
              <a:t>Piestany</a:t>
            </a:r>
            <a:r>
              <a:rPr lang="de-DE" dirty="0"/>
              <a:t> hat sich im Herbst 2021 die Partnerstruktur bei Climvino geringfügig verändert.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3702356-CB92-4CC7-91D5-87B3534B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Projektänderungen</a:t>
            </a:r>
          </a:p>
        </p:txBody>
      </p:sp>
    </p:spTree>
    <p:extLst>
      <p:ext uri="{BB962C8B-B14F-4D97-AF65-F5344CB8AC3E}">
        <p14:creationId xmlns:p14="http://schemas.microsoft.com/office/powerpoint/2010/main" val="386215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353EB7A-49F3-48CC-99AC-4C14244A6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Zum Thema Forschung in Climvino werden die dafür zuständigen Kollegen etwas sagen.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456999-2C48-4EA0-A4FD-B9F3F88D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Forschung in Österreich und Slowakei</a:t>
            </a:r>
          </a:p>
        </p:txBody>
      </p:sp>
    </p:spTree>
    <p:extLst>
      <p:ext uri="{BB962C8B-B14F-4D97-AF65-F5344CB8AC3E}">
        <p14:creationId xmlns:p14="http://schemas.microsoft.com/office/powerpoint/2010/main" val="34546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B7C839-D0AE-45CC-9ACA-04970BE3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Zeitlicher Ablauf von Climvino</a:t>
            </a:r>
          </a:p>
          <a:p>
            <a:r>
              <a:rPr lang="de-DE" dirty="0"/>
              <a:t>Corona und Climvino</a:t>
            </a:r>
          </a:p>
          <a:p>
            <a:r>
              <a:rPr lang="de-DE" dirty="0"/>
              <a:t>Funktionsweise des Messnetzwerkes</a:t>
            </a:r>
          </a:p>
          <a:p>
            <a:r>
              <a:rPr lang="de-DE" dirty="0"/>
              <a:t>Standortauswahl und Aufbau der Messgeräte</a:t>
            </a:r>
          </a:p>
          <a:p>
            <a:r>
              <a:rPr lang="de-DE" dirty="0"/>
              <a:t>Schulungen </a:t>
            </a:r>
          </a:p>
          <a:p>
            <a:r>
              <a:rPr lang="de-DE" dirty="0"/>
              <a:t>Betrieb der Messgeräte</a:t>
            </a:r>
          </a:p>
          <a:p>
            <a:r>
              <a:rPr lang="de-DE" dirty="0"/>
              <a:t>Meetings in Österreich und der Slowakei</a:t>
            </a:r>
          </a:p>
          <a:p>
            <a:r>
              <a:rPr lang="de-DE" dirty="0"/>
              <a:t>Partnerwechsel in der Slowakei</a:t>
            </a:r>
          </a:p>
          <a:p>
            <a:r>
              <a:rPr lang="de-DE" dirty="0"/>
              <a:t>Forschung in Österreich und Slowakei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60A61-EE9B-40E5-9092-B613BE4C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73330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0E288AD9-B194-4B68-9F46-687290BFA11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b="1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CB79AC4F-4481-4A2A-94DB-C533ADBE2D0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474534" y="5317893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b="1" spc="-44">
                <a:solidFill>
                  <a:schemeClr val="accent2"/>
                </a:solidFill>
                <a:latin typeface="Calibri" panose="020F0502020204030204" pitchFamily="34" charset="0"/>
              </a:rPr>
              <a:t>2022</a:t>
            </a:r>
          </a:p>
        </p:txBody>
      </p: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38CF7A35-8B28-4A40-ADF3-3A488E6ED18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4465" y="5330424"/>
            <a:ext cx="10515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TLSHAPE_TB_00000000000000000000000000000000_ElapsedTime">
            <a:extLst>
              <a:ext uri="{FF2B5EF4-FFF2-40B4-BE49-F238E27FC236}">
                <a16:creationId xmlns:a16="http://schemas.microsoft.com/office/drawing/2014/main" id="{4BD54D93-E06C-4E32-A03B-57525DC4302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4465" y="5533624"/>
            <a:ext cx="94361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844936D3-228A-4916-9A02-009E81F1BE6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239840" y="5584424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7987C98E-4BA3-46FD-8DFE-1555380213B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095998" y="5669090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8A574AF9-18CA-4381-B394-B0DD2549B4C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07965" y="5364396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9C547F5F-F2A5-4206-A3A6-2222C4B29DE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657678" y="5364396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1DE447AC-7306-40F4-A454-554B9FF66EA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407391" y="5364396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D6CF79BC-1079-4438-95EB-0162B593AC7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157103" y="5364396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EF5FFE75-5135-4A87-A54D-4A96CF9E022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911609" y="5364396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D3EB2037-8BA3-416B-BC98-1CC8E83C1FB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661322" y="5364396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>
                <a:solidFill>
                  <a:schemeClr val="lt1"/>
                </a:solidFill>
                <a:latin typeface="Calibri" panose="020F0502020204030204" pitchFamily="34" charset="0"/>
              </a:rPr>
              <a:t>2022</a:t>
            </a:r>
          </a:p>
        </p:txBody>
      </p:sp>
      <p:sp>
        <p:nvSpPr>
          <p:cNvPr id="14" name="OTLSHAPE_T_c10244f6025f43158f7258a16052e589_Shape">
            <a:extLst>
              <a:ext uri="{FF2B5EF4-FFF2-40B4-BE49-F238E27FC236}">
                <a16:creationId xmlns:a16="http://schemas.microsoft.com/office/drawing/2014/main" id="{A4D47C81-D6A6-4F2B-9BEC-6D839860AAF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421311" y="1000147"/>
            <a:ext cx="20447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TLSHAPE_T_a28bb59a7f654663be05e24c4226feac_Shape">
            <a:extLst>
              <a:ext uri="{FF2B5EF4-FFF2-40B4-BE49-F238E27FC236}">
                <a16:creationId xmlns:a16="http://schemas.microsoft.com/office/drawing/2014/main" id="{7CA9C27A-9E9C-48BA-BF54-51BA7E2FDD4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453854" y="1234166"/>
            <a:ext cx="50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TLSHAPE_T_080a2941273b4fd09d4644d904f4681f_Shape">
            <a:extLst>
              <a:ext uri="{FF2B5EF4-FFF2-40B4-BE49-F238E27FC236}">
                <a16:creationId xmlns:a16="http://schemas.microsoft.com/office/drawing/2014/main" id="{42D168EC-3A84-428B-A8C7-98F3DBCE2F0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966783" y="1468185"/>
            <a:ext cx="50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TLSHAPE_T_4aa896fbf0bd49329911f0cef6619b6f_Shape">
            <a:extLst>
              <a:ext uri="{FF2B5EF4-FFF2-40B4-BE49-F238E27FC236}">
                <a16:creationId xmlns:a16="http://schemas.microsoft.com/office/drawing/2014/main" id="{D11C76E2-68ED-4159-AF08-267CFBB1A41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422188" y="2170241"/>
            <a:ext cx="50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TLSHAPE_T_18f53b3054f849caa728e349c8425729_Shape">
            <a:extLst>
              <a:ext uri="{FF2B5EF4-FFF2-40B4-BE49-F238E27FC236}">
                <a16:creationId xmlns:a16="http://schemas.microsoft.com/office/drawing/2014/main" id="{11C62D7D-F1B4-44E4-BD56-52A7B7D26B5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062658" y="1702203"/>
            <a:ext cx="12065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TLSHAPE_T_4d39b6d7df26421d8792768b81e1dc6c_Shape">
            <a:extLst>
              <a:ext uri="{FF2B5EF4-FFF2-40B4-BE49-F238E27FC236}">
                <a16:creationId xmlns:a16="http://schemas.microsoft.com/office/drawing/2014/main" id="{A9954DD0-E558-4FAC-B149-061C0FDDEE9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069342" y="2404259"/>
            <a:ext cx="2667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OTLSHAPE_T_2051ff6ad75345d594241006cacc4e98_Shape">
            <a:extLst>
              <a:ext uri="{FF2B5EF4-FFF2-40B4-BE49-F238E27FC236}">
                <a16:creationId xmlns:a16="http://schemas.microsoft.com/office/drawing/2014/main" id="{99B861A7-8A77-4483-AA53-9BB58D51379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352173" y="2638278"/>
            <a:ext cx="50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TLSHAPE_T_74cd6edb6fab448cbdb2ce9e368ed845_Shape">
            <a:extLst>
              <a:ext uri="{FF2B5EF4-FFF2-40B4-BE49-F238E27FC236}">
                <a16:creationId xmlns:a16="http://schemas.microsoft.com/office/drawing/2014/main" id="{AF54258F-C7E5-4989-A0B0-0F9C7E375B4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783609" y="2872297"/>
            <a:ext cx="50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TLSHAPE_T_70aa48cdd28a456db958e0d4883f5238_Shape">
            <a:extLst>
              <a:ext uri="{FF2B5EF4-FFF2-40B4-BE49-F238E27FC236}">
                <a16:creationId xmlns:a16="http://schemas.microsoft.com/office/drawing/2014/main" id="{CEC089AC-BF5C-49EE-B4F9-BE4DFD520B8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5889070" y="3106315"/>
            <a:ext cx="889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OTLSHAPE_T_8a3ed860b7bb4a449f79c2ddbfe5ec80_Shape">
            <a:extLst>
              <a:ext uri="{FF2B5EF4-FFF2-40B4-BE49-F238E27FC236}">
                <a16:creationId xmlns:a16="http://schemas.microsoft.com/office/drawing/2014/main" id="{0C82E059-F41F-44C5-8CD1-C489DC73B41E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195869" y="3340334"/>
            <a:ext cx="50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TLSHAPE_T_e24a280b570d48268a3f2de5544bc5b2_Shape">
            <a:extLst>
              <a:ext uri="{FF2B5EF4-FFF2-40B4-BE49-F238E27FC236}">
                <a16:creationId xmlns:a16="http://schemas.microsoft.com/office/drawing/2014/main" id="{123DA5D6-34C1-45ED-B8E7-DB1359800B3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454731" y="3574352"/>
            <a:ext cx="342900" cy="127000"/>
          </a:xfrm>
          <a:prstGeom prst="roundRect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OTLSHAPE_T_3d92ff09ecca43c18619aa96dc77926b_Shape">
            <a:extLst>
              <a:ext uri="{FF2B5EF4-FFF2-40B4-BE49-F238E27FC236}">
                <a16:creationId xmlns:a16="http://schemas.microsoft.com/office/drawing/2014/main" id="{ED0870BC-E21A-4A1E-8177-47C7268854E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699211" y="3808371"/>
            <a:ext cx="50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OTLSHAPE_T_90f1c3ad48c242aea1e346585f65013d_Shape">
            <a:extLst>
              <a:ext uri="{FF2B5EF4-FFF2-40B4-BE49-F238E27FC236}">
                <a16:creationId xmlns:a16="http://schemas.microsoft.com/office/drawing/2014/main" id="{D9FE7705-8F9C-44F0-86B0-1C7A8648F64C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633989" y="4042390"/>
            <a:ext cx="101600" cy="127000"/>
          </a:xfrm>
          <a:prstGeom prst="roundRect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OTLSHAPE_T_f858e0c2cea748aa96d5152698f9e480_Shape">
            <a:extLst>
              <a:ext uri="{FF2B5EF4-FFF2-40B4-BE49-F238E27FC236}">
                <a16:creationId xmlns:a16="http://schemas.microsoft.com/office/drawing/2014/main" id="{F3F4AD2B-5A00-4B28-9DCF-780DF43EBE1E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825739" y="4276408"/>
            <a:ext cx="622300" cy="127000"/>
          </a:xfrm>
          <a:prstGeom prst="roundRect">
            <a:avLst/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OTLSHAPE_T_2f5a7bf4844a42dabb2bcd1a2620f7bc_Shape">
            <a:extLst>
              <a:ext uri="{FF2B5EF4-FFF2-40B4-BE49-F238E27FC236}">
                <a16:creationId xmlns:a16="http://schemas.microsoft.com/office/drawing/2014/main" id="{99F629B8-98BC-4FF0-8756-EEE7842286BE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305112" y="4510427"/>
            <a:ext cx="50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4" name="OTLSHAPE_T_7b4f77ef51a34d4ebbb81d1d266637a1_Shape">
            <a:extLst>
              <a:ext uri="{FF2B5EF4-FFF2-40B4-BE49-F238E27FC236}">
                <a16:creationId xmlns:a16="http://schemas.microsoft.com/office/drawing/2014/main" id="{4701D7CC-73E4-4C8D-BDAB-33F8D5CA9A03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9297415" y="4744446"/>
            <a:ext cx="50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OTLSHAPE_T_100b45d4112e40e8b8b3997224d9671f_Shape">
            <a:extLst>
              <a:ext uri="{FF2B5EF4-FFF2-40B4-BE49-F238E27FC236}">
                <a16:creationId xmlns:a16="http://schemas.microsoft.com/office/drawing/2014/main" id="{5727C579-4521-422B-8E07-E7957AC4A72E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047127" y="4978464"/>
            <a:ext cx="508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OTLSHAPE_T_c78c65a6974d4c3ca1ee686e7ab311ca_Shape">
            <a:extLst>
              <a:ext uri="{FF2B5EF4-FFF2-40B4-BE49-F238E27FC236}">
                <a16:creationId xmlns:a16="http://schemas.microsoft.com/office/drawing/2014/main" id="{E2F66574-A3C5-405C-B620-54EF74396539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5256298" y="1936222"/>
            <a:ext cx="1206500" cy="127000"/>
          </a:xfrm>
          <a:prstGeom prst="round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TLSHAPE_T_c10244f6025f43158f7258a16052e589_ShapePercentage" hidden="1">
            <a:extLst>
              <a:ext uri="{FF2B5EF4-FFF2-40B4-BE49-F238E27FC236}">
                <a16:creationId xmlns:a16="http://schemas.microsoft.com/office/drawing/2014/main" id="{BB1857EB-4F02-4A97-9E86-51EC83B5570B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421311" y="1000147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TLSHAPE_T_a28bb59a7f654663be05e24c4226feac_ShapePercentage" hidden="1">
            <a:extLst>
              <a:ext uri="{FF2B5EF4-FFF2-40B4-BE49-F238E27FC236}">
                <a16:creationId xmlns:a16="http://schemas.microsoft.com/office/drawing/2014/main" id="{311C060C-40A6-45CE-9A1F-AB881F9B32B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3453854" y="1234166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TLSHAPE_T_080a2941273b4fd09d4644d904f4681f_ShapePercentage" hidden="1">
            <a:extLst>
              <a:ext uri="{FF2B5EF4-FFF2-40B4-BE49-F238E27FC236}">
                <a16:creationId xmlns:a16="http://schemas.microsoft.com/office/drawing/2014/main" id="{7DFFE6B5-496E-418F-AB15-A0872454A37B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3966783" y="1468185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TLSHAPE_T_4aa896fbf0bd49329911f0cef6619b6f_ShapePercentage" hidden="1">
            <a:extLst>
              <a:ext uri="{FF2B5EF4-FFF2-40B4-BE49-F238E27FC236}">
                <a16:creationId xmlns:a16="http://schemas.microsoft.com/office/drawing/2014/main" id="{9B2F3E65-EBB4-4074-895D-6C105F333CCF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4422188" y="2170241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TLSHAPE_T_18f53b3054f849caa728e349c8425729_ShapePercentage" hidden="1">
            <a:extLst>
              <a:ext uri="{FF2B5EF4-FFF2-40B4-BE49-F238E27FC236}">
                <a16:creationId xmlns:a16="http://schemas.microsoft.com/office/drawing/2014/main" id="{AC42AB47-265B-4D10-8474-A7AD7697E175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4062658" y="1702203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TLSHAPE_T_4d39b6d7df26421d8792768b81e1dc6c_ShapePercentage" hidden="1">
            <a:extLst>
              <a:ext uri="{FF2B5EF4-FFF2-40B4-BE49-F238E27FC236}">
                <a16:creationId xmlns:a16="http://schemas.microsoft.com/office/drawing/2014/main" id="{89B281BF-E2D8-477F-9FEA-D69903A1377B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5069342" y="2404259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TLSHAPE_T_2051ff6ad75345d594241006cacc4e98_ShapePercentage" hidden="1">
            <a:extLst>
              <a:ext uri="{FF2B5EF4-FFF2-40B4-BE49-F238E27FC236}">
                <a16:creationId xmlns:a16="http://schemas.microsoft.com/office/drawing/2014/main" id="{A1087A60-2CFB-4CA3-9509-86A7FCAEEF16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5352173" y="2638278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OTLSHAPE_T_74cd6edb6fab448cbdb2ce9e368ed845_ShapePercentage" hidden="1">
            <a:extLst>
              <a:ext uri="{FF2B5EF4-FFF2-40B4-BE49-F238E27FC236}">
                <a16:creationId xmlns:a16="http://schemas.microsoft.com/office/drawing/2014/main" id="{E25EB7ED-5669-4CAF-B203-F4EF2E623C91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5783609" y="2872297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OTLSHAPE_T_70aa48cdd28a456db958e0d4883f5238_ShapePercentage" hidden="1">
            <a:extLst>
              <a:ext uri="{FF2B5EF4-FFF2-40B4-BE49-F238E27FC236}">
                <a16:creationId xmlns:a16="http://schemas.microsoft.com/office/drawing/2014/main" id="{FBCD1AE9-3057-4C5C-9F15-CDD63194465D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5889070" y="3106315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OTLSHAPE_T_8a3ed860b7bb4a449f79c2ddbfe5ec80_ShapePercentage" hidden="1">
            <a:extLst>
              <a:ext uri="{FF2B5EF4-FFF2-40B4-BE49-F238E27FC236}">
                <a16:creationId xmlns:a16="http://schemas.microsoft.com/office/drawing/2014/main" id="{DFAB5E58-D86C-40E2-89B7-4F72EBD210DF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6195869" y="3340334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TLSHAPE_T_e24a280b570d48268a3f2de5544bc5b2_ShapePercentage" hidden="1">
            <a:extLst>
              <a:ext uri="{FF2B5EF4-FFF2-40B4-BE49-F238E27FC236}">
                <a16:creationId xmlns:a16="http://schemas.microsoft.com/office/drawing/2014/main" id="{07529D16-D853-4FC5-A91D-D398ED7E9A39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6454731" y="3574352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OTLSHAPE_T_3d92ff09ecca43c18619aa96dc77926b_ShapePercentage" hidden="1">
            <a:extLst>
              <a:ext uri="{FF2B5EF4-FFF2-40B4-BE49-F238E27FC236}">
                <a16:creationId xmlns:a16="http://schemas.microsoft.com/office/drawing/2014/main" id="{EC7D5D4B-AF8A-4791-B8FB-D046138DDA00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6699211" y="3808371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OTLSHAPE_T_90f1c3ad48c242aea1e346585f65013d_ShapePercentage" hidden="1">
            <a:extLst>
              <a:ext uri="{FF2B5EF4-FFF2-40B4-BE49-F238E27FC236}">
                <a16:creationId xmlns:a16="http://schemas.microsoft.com/office/drawing/2014/main" id="{6AB449E3-4CFE-4C2D-846D-A371080BF859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7633989" y="4042390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OTLSHAPE_T_f858e0c2cea748aa96d5152698f9e480_ShapePercentage" hidden="1">
            <a:extLst>
              <a:ext uri="{FF2B5EF4-FFF2-40B4-BE49-F238E27FC236}">
                <a16:creationId xmlns:a16="http://schemas.microsoft.com/office/drawing/2014/main" id="{8BED7373-05F2-4545-88E5-03988BBD2F77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7825739" y="4276408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OTLSHAPE_T_2f5a7bf4844a42dabb2bcd1a2620f7bc_ShapePercentage" hidden="1">
            <a:extLst>
              <a:ext uri="{FF2B5EF4-FFF2-40B4-BE49-F238E27FC236}">
                <a16:creationId xmlns:a16="http://schemas.microsoft.com/office/drawing/2014/main" id="{4EA0A32E-5CDA-43DC-94FF-45EACE5D4780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8305112" y="4510427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OTLSHAPE_T_7b4f77ef51a34d4ebbb81d1d266637a1_ShapePercentage" hidden="1">
            <a:extLst>
              <a:ext uri="{FF2B5EF4-FFF2-40B4-BE49-F238E27FC236}">
                <a16:creationId xmlns:a16="http://schemas.microsoft.com/office/drawing/2014/main" id="{50245504-F757-4C8A-90FA-BC5F5E5FB2E1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9297415" y="4744446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OTLSHAPE_T_100b45d4112e40e8b8b3997224d9671f_ShapePercentage" hidden="1">
            <a:extLst>
              <a:ext uri="{FF2B5EF4-FFF2-40B4-BE49-F238E27FC236}">
                <a16:creationId xmlns:a16="http://schemas.microsoft.com/office/drawing/2014/main" id="{7D0EA1B8-566A-4E6F-B286-13009CFEC376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1047127" y="4978464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OTLSHAPE_T_c78c65a6974d4c3ca1ee686e7ab311ca_ShapePercentage" hidden="1">
            <a:extLst>
              <a:ext uri="{FF2B5EF4-FFF2-40B4-BE49-F238E27FC236}">
                <a16:creationId xmlns:a16="http://schemas.microsoft.com/office/drawing/2014/main" id="{EE45B5F8-2468-4009-83B9-C4C69339276E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5256298" y="1936222"/>
            <a:ext cx="0" cy="0"/>
          </a:xfrm>
          <a:prstGeom prst="roundRect">
            <a:avLst/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TLSHAPE_T_c10244f6025f43158f7258a16052e589_Duration" hidden="1">
            <a:extLst>
              <a:ext uri="{FF2B5EF4-FFF2-40B4-BE49-F238E27FC236}">
                <a16:creationId xmlns:a16="http://schemas.microsoft.com/office/drawing/2014/main" id="{4BBA6739-4429-46A0-BA81-BE86FB381586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305 days</a:t>
            </a:r>
          </a:p>
        </p:txBody>
      </p:sp>
      <p:sp>
        <p:nvSpPr>
          <p:cNvPr id="17" name="OTLSHAPE_T_c10244f6025f43158f7258a16052e589_TextPercentage" hidden="1">
            <a:extLst>
              <a:ext uri="{FF2B5EF4-FFF2-40B4-BE49-F238E27FC236}">
                <a16:creationId xmlns:a16="http://schemas.microsoft.com/office/drawing/2014/main" id="{8411BECA-1915-49F8-97B6-9B6FA0E0B7B7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T_c10244f6025f43158f7258a16052e589_StartDate" hidden="1">
            <a:extLst>
              <a:ext uri="{FF2B5EF4-FFF2-40B4-BE49-F238E27FC236}">
                <a16:creationId xmlns:a16="http://schemas.microsoft.com/office/drawing/2014/main" id="{AC6A3DBA-28C2-49A8-B966-50AF1354978A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TLSHAPE_T_c10244f6025f43158f7258a16052e589_EndDate" hidden="1">
            <a:extLst>
              <a:ext uri="{FF2B5EF4-FFF2-40B4-BE49-F238E27FC236}">
                <a16:creationId xmlns:a16="http://schemas.microsoft.com/office/drawing/2014/main" id="{F7C2C90A-4C0F-4B0E-8DCD-4917836312EA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TLSHAPE_T_c10244f6025f43158f7258a16052e589_JoinedDate">
            <a:extLst>
              <a:ext uri="{FF2B5EF4-FFF2-40B4-BE49-F238E27FC236}">
                <a16:creationId xmlns:a16="http://schemas.microsoft.com/office/drawing/2014/main" id="{28FC33D9-65AF-4EAD-A8A2-5ECB845E40E0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625191" y="986135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8">
                <a:solidFill>
                  <a:schemeClr val="dk2"/>
                </a:solidFill>
                <a:latin typeface="Calibri" panose="020F0502020204030204" pitchFamily="34" charset="0"/>
              </a:rPr>
              <a:t>May 1 - Jun 29</a:t>
            </a:r>
          </a:p>
        </p:txBody>
      </p:sp>
      <p:sp>
        <p:nvSpPr>
          <p:cNvPr id="21" name="OTLSHAPE_T_c10244f6025f43158f7258a16052e589_Title">
            <a:extLst>
              <a:ext uri="{FF2B5EF4-FFF2-40B4-BE49-F238E27FC236}">
                <a16:creationId xmlns:a16="http://schemas.microsoft.com/office/drawing/2014/main" id="{FC21EC3A-0BFC-4629-9E3C-05F2F6631AB0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3506452" y="978388"/>
            <a:ext cx="241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Erstellung des Antrages und Partnersuche</a:t>
            </a:r>
          </a:p>
        </p:txBody>
      </p:sp>
      <p:sp>
        <p:nvSpPr>
          <p:cNvPr id="24" name="OTLSHAPE_T_a28bb59a7f654663be05e24c4226feac_Duration" hidden="1">
            <a:extLst>
              <a:ext uri="{FF2B5EF4-FFF2-40B4-BE49-F238E27FC236}">
                <a16:creationId xmlns:a16="http://schemas.microsoft.com/office/drawing/2014/main" id="{ACAB9090-C708-4358-A528-BB66EE4C3201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12700" y="-156577"/>
            <a:ext cx="279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</a:p>
        </p:txBody>
      </p:sp>
      <p:sp>
        <p:nvSpPr>
          <p:cNvPr id="25" name="OTLSHAPE_T_a28bb59a7f654663be05e24c4226feac_TextPercentage" hidden="1">
            <a:extLst>
              <a:ext uri="{FF2B5EF4-FFF2-40B4-BE49-F238E27FC236}">
                <a16:creationId xmlns:a16="http://schemas.microsoft.com/office/drawing/2014/main" id="{6028009D-8527-4F47-82C3-AF3C7C459615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OTLSHAPE_T_a28bb59a7f654663be05e24c4226feac_StartDate" hidden="1">
            <a:extLst>
              <a:ext uri="{FF2B5EF4-FFF2-40B4-BE49-F238E27FC236}">
                <a16:creationId xmlns:a16="http://schemas.microsoft.com/office/drawing/2014/main" id="{31C3A395-F188-48A3-B65B-303056EA0479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a28bb59a7f654663be05e24c4226feac_EndDate" hidden="1">
            <a:extLst>
              <a:ext uri="{FF2B5EF4-FFF2-40B4-BE49-F238E27FC236}">
                <a16:creationId xmlns:a16="http://schemas.microsoft.com/office/drawing/2014/main" id="{7063EBF8-146B-48E1-82FC-F7975E5BC0B1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a28bb59a7f654663be05e24c4226feac_JoinedDate">
            <a:extLst>
              <a:ext uri="{FF2B5EF4-FFF2-40B4-BE49-F238E27FC236}">
                <a16:creationId xmlns:a16="http://schemas.microsoft.com/office/drawing/2014/main" id="{48C4F528-4ACA-4D22-A56A-881DB739F9A5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3071626" y="1220154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6">
                <a:solidFill>
                  <a:schemeClr val="dk2"/>
                </a:solidFill>
                <a:latin typeface="Calibri" panose="020F0502020204030204" pitchFamily="34" charset="0"/>
              </a:rPr>
              <a:t>Jun 29</a:t>
            </a:r>
          </a:p>
        </p:txBody>
      </p:sp>
      <p:sp>
        <p:nvSpPr>
          <p:cNvPr id="29" name="OTLSHAPE_T_a28bb59a7f654663be05e24c4226feac_Title">
            <a:extLst>
              <a:ext uri="{FF2B5EF4-FFF2-40B4-BE49-F238E27FC236}">
                <a16:creationId xmlns:a16="http://schemas.microsoft.com/office/drawing/2014/main" id="{C3A28223-4B1A-47F4-9F4D-506A6229A5FE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3555454" y="1212407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6" dirty="0">
                <a:solidFill>
                  <a:schemeClr val="dk1"/>
                </a:solidFill>
                <a:latin typeface="Calibri" panose="020F0502020204030204" pitchFamily="34" charset="0"/>
              </a:rPr>
              <a:t>Einreichung</a:t>
            </a:r>
          </a:p>
        </p:txBody>
      </p:sp>
      <p:sp>
        <p:nvSpPr>
          <p:cNvPr id="32" name="OTLSHAPE_T_080a2941273b4fd09d4644d904f4681f_Duration" hidden="1">
            <a:extLst>
              <a:ext uri="{FF2B5EF4-FFF2-40B4-BE49-F238E27FC236}">
                <a16:creationId xmlns:a16="http://schemas.microsoft.com/office/drawing/2014/main" id="{6CA58FFD-19E5-4AF6-AE96-77876DCEC467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33" name="OTLSHAPE_T_080a2941273b4fd09d4644d904f4681f_TextPercentage" hidden="1">
            <a:extLst>
              <a:ext uri="{FF2B5EF4-FFF2-40B4-BE49-F238E27FC236}">
                <a16:creationId xmlns:a16="http://schemas.microsoft.com/office/drawing/2014/main" id="{153BE374-6CAA-44E3-AE8C-E5CED4CA0D4F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T_080a2941273b4fd09d4644d904f4681f_StartDate" hidden="1">
            <a:extLst>
              <a:ext uri="{FF2B5EF4-FFF2-40B4-BE49-F238E27FC236}">
                <a16:creationId xmlns:a16="http://schemas.microsoft.com/office/drawing/2014/main" id="{D8EF36F1-1C11-4137-9B19-F38699E32ADD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T_080a2941273b4fd09d4644d904f4681f_EndDate" hidden="1">
            <a:extLst>
              <a:ext uri="{FF2B5EF4-FFF2-40B4-BE49-F238E27FC236}">
                <a16:creationId xmlns:a16="http://schemas.microsoft.com/office/drawing/2014/main" id="{06C48000-C081-4756-B0E5-4DE5E2DF7F0C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T_080a2941273b4fd09d4644d904f4681f_JoinedDate">
            <a:extLst>
              <a:ext uri="{FF2B5EF4-FFF2-40B4-BE49-F238E27FC236}">
                <a16:creationId xmlns:a16="http://schemas.microsoft.com/office/drawing/2014/main" id="{B60744A9-4263-48AA-8F78-7AA42C34E88E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3578163" y="1454172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6">
                <a:solidFill>
                  <a:schemeClr val="dk2"/>
                </a:solidFill>
                <a:latin typeface="Calibri" panose="020F0502020204030204" pitchFamily="34" charset="0"/>
              </a:rPr>
              <a:t>Oct 14</a:t>
            </a:r>
          </a:p>
        </p:txBody>
      </p:sp>
      <p:sp>
        <p:nvSpPr>
          <p:cNvPr id="37" name="OTLSHAPE_T_080a2941273b4fd09d4644d904f4681f_Title">
            <a:extLst>
              <a:ext uri="{FF2B5EF4-FFF2-40B4-BE49-F238E27FC236}">
                <a16:creationId xmlns:a16="http://schemas.microsoft.com/office/drawing/2014/main" id="{DD41C489-2F70-4491-AFC5-F8AA49F8C2D1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4068383" y="1446425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8">
                <a:solidFill>
                  <a:schemeClr val="dk1"/>
                </a:solidFill>
                <a:latin typeface="Calibri" panose="020F0502020204030204" pitchFamily="34" charset="0"/>
              </a:rPr>
              <a:t>Bewilligung</a:t>
            </a:r>
          </a:p>
        </p:txBody>
      </p:sp>
      <p:sp>
        <p:nvSpPr>
          <p:cNvPr id="40" name="OTLSHAPE_T_4aa896fbf0bd49329911f0cef6619b6f_Duration" hidden="1">
            <a:extLst>
              <a:ext uri="{FF2B5EF4-FFF2-40B4-BE49-F238E27FC236}">
                <a16:creationId xmlns:a16="http://schemas.microsoft.com/office/drawing/2014/main" id="{9A731DAA-CDC0-430C-8F6F-25FA1F16ABAB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2700" y="-156577"/>
            <a:ext cx="279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</a:p>
        </p:txBody>
      </p:sp>
      <p:sp>
        <p:nvSpPr>
          <p:cNvPr id="41" name="OTLSHAPE_T_4aa896fbf0bd49329911f0cef6619b6f_TextPercentage" hidden="1">
            <a:extLst>
              <a:ext uri="{FF2B5EF4-FFF2-40B4-BE49-F238E27FC236}">
                <a16:creationId xmlns:a16="http://schemas.microsoft.com/office/drawing/2014/main" id="{94035C69-3170-47B5-8EC7-CFF633BFFB45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_4aa896fbf0bd49329911f0cef6619b6f_StartDate" hidden="1">
            <a:extLst>
              <a:ext uri="{FF2B5EF4-FFF2-40B4-BE49-F238E27FC236}">
                <a16:creationId xmlns:a16="http://schemas.microsoft.com/office/drawing/2014/main" id="{F11025C9-65C0-4447-A0FD-15CFE785D6C2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_4aa896fbf0bd49329911f0cef6619b6f_EndDate" hidden="1">
            <a:extLst>
              <a:ext uri="{FF2B5EF4-FFF2-40B4-BE49-F238E27FC236}">
                <a16:creationId xmlns:a16="http://schemas.microsoft.com/office/drawing/2014/main" id="{301A0F51-6907-4F4D-8B80-05FAAE10318D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T_4aa896fbf0bd49329911f0cef6619b6f_JoinedDate">
            <a:extLst>
              <a:ext uri="{FF2B5EF4-FFF2-40B4-BE49-F238E27FC236}">
                <a16:creationId xmlns:a16="http://schemas.microsoft.com/office/drawing/2014/main" id="{EFD25666-F194-4AE4-996D-F344FE7E24BE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4045845" y="2156228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6">
                <a:solidFill>
                  <a:schemeClr val="dk2"/>
                </a:solidFill>
                <a:latin typeface="Calibri" panose="020F0502020204030204" pitchFamily="34" charset="0"/>
              </a:rPr>
              <a:t>Jan 17</a:t>
            </a:r>
          </a:p>
        </p:txBody>
      </p:sp>
      <p:sp>
        <p:nvSpPr>
          <p:cNvPr id="45" name="OTLSHAPE_T_4aa896fbf0bd49329911f0cef6619b6f_Title">
            <a:extLst>
              <a:ext uri="{FF2B5EF4-FFF2-40B4-BE49-F238E27FC236}">
                <a16:creationId xmlns:a16="http://schemas.microsoft.com/office/drawing/2014/main" id="{169A626C-09B3-48D1-855E-83141392EB9F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4523788" y="2148481"/>
            <a:ext cx="939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10">
                <a:solidFill>
                  <a:schemeClr val="dk1"/>
                </a:solidFill>
                <a:latin typeface="Calibri" panose="020F0502020204030204" pitchFamily="34" charset="0"/>
              </a:rPr>
              <a:t>Climvino Kickoff</a:t>
            </a:r>
          </a:p>
        </p:txBody>
      </p:sp>
      <p:sp>
        <p:nvSpPr>
          <p:cNvPr id="48" name="OTLSHAPE_T_18f53b3054f849caa728e349c8425729_Duration" hidden="1">
            <a:extLst>
              <a:ext uri="{FF2B5EF4-FFF2-40B4-BE49-F238E27FC236}">
                <a16:creationId xmlns:a16="http://schemas.microsoft.com/office/drawing/2014/main" id="{EA9FBF97-1046-4798-B8C3-B323BAEA7AB9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178 days</a:t>
            </a:r>
          </a:p>
        </p:txBody>
      </p:sp>
      <p:sp>
        <p:nvSpPr>
          <p:cNvPr id="49" name="OTLSHAPE_T_18f53b3054f849caa728e349c8425729_TextPercentage" hidden="1">
            <a:extLst>
              <a:ext uri="{FF2B5EF4-FFF2-40B4-BE49-F238E27FC236}">
                <a16:creationId xmlns:a16="http://schemas.microsoft.com/office/drawing/2014/main" id="{22D3D321-DAA0-40A2-88F4-063AC55461F1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T_18f53b3054f849caa728e349c8425729_StartDate" hidden="1">
            <a:extLst>
              <a:ext uri="{FF2B5EF4-FFF2-40B4-BE49-F238E27FC236}">
                <a16:creationId xmlns:a16="http://schemas.microsoft.com/office/drawing/2014/main" id="{A756BDD7-96D3-4A4B-9BF7-ABCB938D4D2B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T_18f53b3054f849caa728e349c8425729_EndDate" hidden="1">
            <a:extLst>
              <a:ext uri="{FF2B5EF4-FFF2-40B4-BE49-F238E27FC236}">
                <a16:creationId xmlns:a16="http://schemas.microsoft.com/office/drawing/2014/main" id="{79CEE9FC-D7C1-4F96-B06E-755E18A68182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T_18f53b3054f849caa728e349c8425729_JoinedDate">
            <a:extLst>
              <a:ext uri="{FF2B5EF4-FFF2-40B4-BE49-F238E27FC236}">
                <a16:creationId xmlns:a16="http://schemas.microsoft.com/office/drawing/2014/main" id="{6EB5A056-809E-4FFD-909C-285500DB61DA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3322883" y="1688191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4">
                <a:solidFill>
                  <a:schemeClr val="dk2"/>
                </a:solidFill>
                <a:latin typeface="Calibri" panose="020F0502020204030204" pitchFamily="34" charset="0"/>
              </a:rPr>
              <a:t>Nov 3 - Jul 10</a:t>
            </a:r>
          </a:p>
        </p:txBody>
      </p:sp>
      <p:sp>
        <p:nvSpPr>
          <p:cNvPr id="53" name="OTLSHAPE_T_18f53b3054f849caa728e349c8425729_Title">
            <a:extLst>
              <a:ext uri="{FF2B5EF4-FFF2-40B4-BE49-F238E27FC236}">
                <a16:creationId xmlns:a16="http://schemas.microsoft.com/office/drawing/2014/main" id="{88741EA6-616D-4FCE-AA9E-224EDF1CF4DE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5308895" y="1680444"/>
            <a:ext cx="1651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6">
                <a:solidFill>
                  <a:schemeClr val="dk1"/>
                </a:solidFill>
                <a:latin typeface="Calibri" panose="020F0502020204030204" pitchFamily="34" charset="0"/>
              </a:rPr>
              <a:t>EFRE Vertrag unterschrieben</a:t>
            </a:r>
          </a:p>
        </p:txBody>
      </p:sp>
      <p:sp>
        <p:nvSpPr>
          <p:cNvPr id="56" name="OTLSHAPE_T_4d39b6d7df26421d8792768b81e1dc6c_Duration" hidden="1">
            <a:extLst>
              <a:ext uri="{FF2B5EF4-FFF2-40B4-BE49-F238E27FC236}">
                <a16:creationId xmlns:a16="http://schemas.microsoft.com/office/drawing/2014/main" id="{6DFD97C3-425D-4DE6-8510-259817F1B6AB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39 days</a:t>
            </a:r>
          </a:p>
        </p:txBody>
      </p:sp>
      <p:sp>
        <p:nvSpPr>
          <p:cNvPr id="57" name="OTLSHAPE_T_4d39b6d7df26421d8792768b81e1dc6c_TextPercentage" hidden="1">
            <a:extLst>
              <a:ext uri="{FF2B5EF4-FFF2-40B4-BE49-F238E27FC236}">
                <a16:creationId xmlns:a16="http://schemas.microsoft.com/office/drawing/2014/main" id="{3B050CC1-E98D-435C-B992-074E97DA6977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T_4d39b6d7df26421d8792768b81e1dc6c_StartDate" hidden="1">
            <a:extLst>
              <a:ext uri="{FF2B5EF4-FFF2-40B4-BE49-F238E27FC236}">
                <a16:creationId xmlns:a16="http://schemas.microsoft.com/office/drawing/2014/main" id="{4D400520-359F-41D0-819D-8413551228E7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T_4d39b6d7df26421d8792768b81e1dc6c_EndDate" hidden="1">
            <a:extLst>
              <a:ext uri="{FF2B5EF4-FFF2-40B4-BE49-F238E27FC236}">
                <a16:creationId xmlns:a16="http://schemas.microsoft.com/office/drawing/2014/main" id="{C60D6044-FDFC-459E-9E05-019018F94460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TLSHAPE_T_4d39b6d7df26421d8792768b81e1dc6c_JoinedDate">
            <a:extLst>
              <a:ext uri="{FF2B5EF4-FFF2-40B4-BE49-F238E27FC236}">
                <a16:creationId xmlns:a16="http://schemas.microsoft.com/office/drawing/2014/main" id="{2A4D466E-09EF-4CE6-A9ED-DF04C507787A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4361402" y="2390247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4">
                <a:solidFill>
                  <a:schemeClr val="dk2"/>
                </a:solidFill>
                <a:latin typeface="Calibri" panose="020F0502020204030204" pitchFamily="34" charset="0"/>
              </a:rPr>
              <a:t>Jun 1 - Jul 25</a:t>
            </a:r>
          </a:p>
        </p:txBody>
      </p:sp>
      <p:sp>
        <p:nvSpPr>
          <p:cNvPr id="61" name="OTLSHAPE_T_4d39b6d7df26421d8792768b81e1dc6c_Title">
            <a:extLst>
              <a:ext uri="{FF2B5EF4-FFF2-40B4-BE49-F238E27FC236}">
                <a16:creationId xmlns:a16="http://schemas.microsoft.com/office/drawing/2014/main" id="{966D0192-27C7-487F-833E-F8083A1692E3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5380801" y="2382500"/>
            <a:ext cx="1689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6">
                <a:solidFill>
                  <a:schemeClr val="dk1"/>
                </a:solidFill>
                <a:latin typeface="Calibri" panose="020F0502020204030204" pitchFamily="34" charset="0"/>
              </a:rPr>
              <a:t>Suche Winzer für Messgeräte</a:t>
            </a:r>
          </a:p>
        </p:txBody>
      </p:sp>
      <p:sp>
        <p:nvSpPr>
          <p:cNvPr id="64" name="OTLSHAPE_T_2051ff6ad75345d594241006cacc4e98_Duration" hidden="1">
            <a:extLst>
              <a:ext uri="{FF2B5EF4-FFF2-40B4-BE49-F238E27FC236}">
                <a16:creationId xmlns:a16="http://schemas.microsoft.com/office/drawing/2014/main" id="{F2105E77-1618-44AA-8F4B-63D6788A3DB2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5 days</a:t>
            </a:r>
          </a:p>
        </p:txBody>
      </p:sp>
      <p:sp>
        <p:nvSpPr>
          <p:cNvPr id="65" name="OTLSHAPE_T_2051ff6ad75345d594241006cacc4e98_TextPercentage" hidden="1">
            <a:extLst>
              <a:ext uri="{FF2B5EF4-FFF2-40B4-BE49-F238E27FC236}">
                <a16:creationId xmlns:a16="http://schemas.microsoft.com/office/drawing/2014/main" id="{D04B80A4-B0CD-4082-BE0F-D6292D2B9F6C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T_2051ff6ad75345d594241006cacc4e98_StartDate" hidden="1">
            <a:extLst>
              <a:ext uri="{FF2B5EF4-FFF2-40B4-BE49-F238E27FC236}">
                <a16:creationId xmlns:a16="http://schemas.microsoft.com/office/drawing/2014/main" id="{55811A76-1BBE-4B33-809D-7FF5127034E7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T_2051ff6ad75345d594241006cacc4e98_EndDate" hidden="1">
            <a:extLst>
              <a:ext uri="{FF2B5EF4-FFF2-40B4-BE49-F238E27FC236}">
                <a16:creationId xmlns:a16="http://schemas.microsoft.com/office/drawing/2014/main" id="{CCAFA611-9493-49FE-9D79-299BA47E60F3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TLSHAPE_T_2051ff6ad75345d594241006cacc4e98_JoinedDate">
            <a:extLst>
              <a:ext uri="{FF2B5EF4-FFF2-40B4-BE49-F238E27FC236}">
                <a16:creationId xmlns:a16="http://schemas.microsoft.com/office/drawing/2014/main" id="{32B5F862-FFE8-469A-8769-0F5430606B8A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4618197" y="2624266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4">
                <a:solidFill>
                  <a:schemeClr val="dk2"/>
                </a:solidFill>
                <a:latin typeface="Calibri" panose="020F0502020204030204" pitchFamily="34" charset="0"/>
              </a:rPr>
              <a:t>Jul 30 - Aug 5</a:t>
            </a:r>
          </a:p>
        </p:txBody>
      </p:sp>
      <p:sp>
        <p:nvSpPr>
          <p:cNvPr id="69" name="OTLSHAPE_T_2051ff6ad75345d594241006cacc4e98_Title">
            <a:extLst>
              <a:ext uri="{FF2B5EF4-FFF2-40B4-BE49-F238E27FC236}">
                <a16:creationId xmlns:a16="http://schemas.microsoft.com/office/drawing/2014/main" id="{1F3C1188-DC01-4A96-BE28-D0C1C427DC4B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5453773" y="2616519"/>
            <a:ext cx="1168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Auswahl der Winzer</a:t>
            </a:r>
          </a:p>
        </p:txBody>
      </p:sp>
      <p:sp>
        <p:nvSpPr>
          <p:cNvPr id="72" name="OTLSHAPE_T_74cd6edb6fab448cbdb2ce9e368ed845_Duration" hidden="1">
            <a:extLst>
              <a:ext uri="{FF2B5EF4-FFF2-40B4-BE49-F238E27FC236}">
                <a16:creationId xmlns:a16="http://schemas.microsoft.com/office/drawing/2014/main" id="{EA1F6AE3-D274-4C69-ACED-7EC26BB642DF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7 days</a:t>
            </a:r>
          </a:p>
        </p:txBody>
      </p:sp>
      <p:sp>
        <p:nvSpPr>
          <p:cNvPr id="73" name="OTLSHAPE_T_74cd6edb6fab448cbdb2ce9e368ed845_TextPercentage" hidden="1">
            <a:extLst>
              <a:ext uri="{FF2B5EF4-FFF2-40B4-BE49-F238E27FC236}">
                <a16:creationId xmlns:a16="http://schemas.microsoft.com/office/drawing/2014/main" id="{089F77D4-3C45-4D23-860C-375AA145BE49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T_74cd6edb6fab448cbdb2ce9e368ed845_StartDate" hidden="1">
            <a:extLst>
              <a:ext uri="{FF2B5EF4-FFF2-40B4-BE49-F238E27FC236}">
                <a16:creationId xmlns:a16="http://schemas.microsoft.com/office/drawing/2014/main" id="{32E893DE-5112-4B49-B11C-3F3F957A198B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_74cd6edb6fab448cbdb2ce9e368ed845_EndDate" hidden="1">
            <a:extLst>
              <a:ext uri="{FF2B5EF4-FFF2-40B4-BE49-F238E27FC236}">
                <a16:creationId xmlns:a16="http://schemas.microsoft.com/office/drawing/2014/main" id="{6D63D8B9-995C-4F36-9911-B60A8D0C5964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_74cd6edb6fab448cbdb2ce9e368ed845_JoinedDate">
            <a:extLst>
              <a:ext uri="{FF2B5EF4-FFF2-40B4-BE49-F238E27FC236}">
                <a16:creationId xmlns:a16="http://schemas.microsoft.com/office/drawing/2014/main" id="{DB77E303-8A02-41D6-A5BB-98C4A56B7E7C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4999849" y="2858284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4">
                <a:solidFill>
                  <a:schemeClr val="dk2"/>
                </a:solidFill>
                <a:latin typeface="Calibri" panose="020F0502020204030204" pitchFamily="34" charset="0"/>
              </a:rPr>
              <a:t>Oct 28 - Nov 5</a:t>
            </a:r>
          </a:p>
        </p:txBody>
      </p:sp>
      <p:sp>
        <p:nvSpPr>
          <p:cNvPr id="77" name="OTLSHAPE_T_74cd6edb6fab448cbdb2ce9e368ed845_Title">
            <a:extLst>
              <a:ext uri="{FF2B5EF4-FFF2-40B4-BE49-F238E27FC236}">
                <a16:creationId xmlns:a16="http://schemas.microsoft.com/office/drawing/2014/main" id="{943612E5-AED2-4DC4-AC1D-00E0C15226C4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5885209" y="2850537"/>
            <a:ext cx="175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Standortsuche für Messgeräte</a:t>
            </a:r>
          </a:p>
        </p:txBody>
      </p:sp>
      <p:sp>
        <p:nvSpPr>
          <p:cNvPr id="80" name="OTLSHAPE_T_70aa48cdd28a456db958e0d4883f5238_Duration" hidden="1">
            <a:extLst>
              <a:ext uri="{FF2B5EF4-FFF2-40B4-BE49-F238E27FC236}">
                <a16:creationId xmlns:a16="http://schemas.microsoft.com/office/drawing/2014/main" id="{87723738-5952-4856-9099-B9357B7CA42B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</a:p>
        </p:txBody>
      </p:sp>
      <p:sp>
        <p:nvSpPr>
          <p:cNvPr id="81" name="OTLSHAPE_T_70aa48cdd28a456db958e0d4883f5238_TextPercentage" hidden="1">
            <a:extLst>
              <a:ext uri="{FF2B5EF4-FFF2-40B4-BE49-F238E27FC236}">
                <a16:creationId xmlns:a16="http://schemas.microsoft.com/office/drawing/2014/main" id="{9EF17D30-57BB-44CF-8A44-EA7F5388964C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T_70aa48cdd28a456db958e0d4883f5238_StartDate" hidden="1">
            <a:extLst>
              <a:ext uri="{FF2B5EF4-FFF2-40B4-BE49-F238E27FC236}">
                <a16:creationId xmlns:a16="http://schemas.microsoft.com/office/drawing/2014/main" id="{5BB7088A-4072-435A-9256-8E90E62C9B53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_70aa48cdd28a456db958e0d4883f5238_EndDate" hidden="1">
            <a:extLst>
              <a:ext uri="{FF2B5EF4-FFF2-40B4-BE49-F238E27FC236}">
                <a16:creationId xmlns:a16="http://schemas.microsoft.com/office/drawing/2014/main" id="{CA1AF19A-E361-455C-BDDD-19020E957B43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T_70aa48cdd28a456db958e0d4883f5238_JoinedDate">
            <a:extLst>
              <a:ext uri="{FF2B5EF4-FFF2-40B4-BE49-F238E27FC236}">
                <a16:creationId xmlns:a16="http://schemas.microsoft.com/office/drawing/2014/main" id="{2C6CD3A1-2854-4B22-9524-A427975184F5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5090579" y="3092303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4">
                <a:solidFill>
                  <a:schemeClr val="dk2"/>
                </a:solidFill>
                <a:latin typeface="Calibri" panose="020F0502020204030204" pitchFamily="34" charset="0"/>
              </a:rPr>
              <a:t>Nov 19 - Dec 6</a:t>
            </a:r>
          </a:p>
        </p:txBody>
      </p:sp>
      <p:sp>
        <p:nvSpPr>
          <p:cNvPr id="85" name="OTLSHAPE_T_70aa48cdd28a456db958e0d4883f5238_Title">
            <a:extLst>
              <a:ext uri="{FF2B5EF4-FFF2-40B4-BE49-F238E27FC236}">
                <a16:creationId xmlns:a16="http://schemas.microsoft.com/office/drawing/2014/main" id="{57B266A6-CFC0-4B4A-8B04-34961CCE6B07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6023162" y="3084556"/>
            <a:ext cx="194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Inbetriebenahme der Messgeräte</a:t>
            </a:r>
          </a:p>
        </p:txBody>
      </p:sp>
      <p:sp>
        <p:nvSpPr>
          <p:cNvPr id="88" name="OTLSHAPE_T_8a3ed860b7bb4a449f79c2ddbfe5ec80_Duration" hidden="1">
            <a:extLst>
              <a:ext uri="{FF2B5EF4-FFF2-40B4-BE49-F238E27FC236}">
                <a16:creationId xmlns:a16="http://schemas.microsoft.com/office/drawing/2014/main" id="{8420A24A-9106-4F0F-ABC8-CA909E5531C3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4 days</a:t>
            </a:r>
          </a:p>
        </p:txBody>
      </p:sp>
      <p:sp>
        <p:nvSpPr>
          <p:cNvPr id="89" name="OTLSHAPE_T_8a3ed860b7bb4a449f79c2ddbfe5ec80_TextPercentage" hidden="1">
            <a:extLst>
              <a:ext uri="{FF2B5EF4-FFF2-40B4-BE49-F238E27FC236}">
                <a16:creationId xmlns:a16="http://schemas.microsoft.com/office/drawing/2014/main" id="{6FCCCDE0-14CB-4360-89BE-A296FBC449BF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T_8a3ed860b7bb4a449f79c2ddbfe5ec80_StartDate" hidden="1">
            <a:extLst>
              <a:ext uri="{FF2B5EF4-FFF2-40B4-BE49-F238E27FC236}">
                <a16:creationId xmlns:a16="http://schemas.microsoft.com/office/drawing/2014/main" id="{BAF1A797-549D-454F-91F7-F56956A0A5D4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T_8a3ed860b7bb4a449f79c2ddbfe5ec80_EndDate" hidden="1">
            <a:extLst>
              <a:ext uri="{FF2B5EF4-FFF2-40B4-BE49-F238E27FC236}">
                <a16:creationId xmlns:a16="http://schemas.microsoft.com/office/drawing/2014/main" id="{1FE7AEE9-5C63-4F96-9CA2-D5A40E0E57BE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TLSHAPE_T_8a3ed860b7bb4a449f79c2ddbfe5ec80_JoinedDate">
            <a:extLst>
              <a:ext uri="{FF2B5EF4-FFF2-40B4-BE49-F238E27FC236}">
                <a16:creationId xmlns:a16="http://schemas.microsoft.com/office/drawing/2014/main" id="{7EB1622D-F333-4203-A918-EA1E2EAA6075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5397717" y="3326321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4">
                <a:solidFill>
                  <a:schemeClr val="dk2"/>
                </a:solidFill>
                <a:latin typeface="Calibri" panose="020F0502020204030204" pitchFamily="34" charset="0"/>
              </a:rPr>
              <a:t>Jan 22 - Jan 27</a:t>
            </a:r>
          </a:p>
        </p:txBody>
      </p:sp>
      <p:sp>
        <p:nvSpPr>
          <p:cNvPr id="93" name="OTLSHAPE_T_8a3ed860b7bb4a449f79c2ddbfe5ec80_Title">
            <a:extLst>
              <a:ext uri="{FF2B5EF4-FFF2-40B4-BE49-F238E27FC236}">
                <a16:creationId xmlns:a16="http://schemas.microsoft.com/office/drawing/2014/main" id="{46ADFB0F-7A93-4674-BC75-13AF17B631CF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6297469" y="3318575"/>
            <a:ext cx="1524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1. Schulung für die Winzer</a:t>
            </a:r>
          </a:p>
        </p:txBody>
      </p:sp>
      <p:sp>
        <p:nvSpPr>
          <p:cNvPr id="96" name="OTLSHAPE_T_e24a280b570d48268a3f2de5544bc5b2_Duration" hidden="1">
            <a:extLst>
              <a:ext uri="{FF2B5EF4-FFF2-40B4-BE49-F238E27FC236}">
                <a16:creationId xmlns:a16="http://schemas.microsoft.com/office/drawing/2014/main" id="{A4049B2B-445D-40E6-B16C-1CE97E180A61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52 days</a:t>
            </a:r>
          </a:p>
        </p:txBody>
      </p:sp>
      <p:sp>
        <p:nvSpPr>
          <p:cNvPr id="97" name="OTLSHAPE_T_e24a280b570d48268a3f2de5544bc5b2_TextPercentage" hidden="1">
            <a:extLst>
              <a:ext uri="{FF2B5EF4-FFF2-40B4-BE49-F238E27FC236}">
                <a16:creationId xmlns:a16="http://schemas.microsoft.com/office/drawing/2014/main" id="{AC27D083-BB6B-43CE-A551-2D6CE2DE72F5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T_e24a280b570d48268a3f2de5544bc5b2_StartDate" hidden="1">
            <a:extLst>
              <a:ext uri="{FF2B5EF4-FFF2-40B4-BE49-F238E27FC236}">
                <a16:creationId xmlns:a16="http://schemas.microsoft.com/office/drawing/2014/main" id="{A5B90817-FD92-4B50-A7A3-5F3EBEE8D38D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T_e24a280b570d48268a3f2de5544bc5b2_EndDate" hidden="1">
            <a:extLst>
              <a:ext uri="{FF2B5EF4-FFF2-40B4-BE49-F238E27FC236}">
                <a16:creationId xmlns:a16="http://schemas.microsoft.com/office/drawing/2014/main" id="{9A29CC24-A705-42F4-8C5B-5A7330498094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TLSHAPE_T_e24a280b570d48268a3f2de5544bc5b2_JoinedDate">
            <a:extLst>
              <a:ext uri="{FF2B5EF4-FFF2-40B4-BE49-F238E27FC236}">
                <a16:creationId xmlns:a16="http://schemas.microsoft.com/office/drawing/2014/main" id="{8EADA35C-6D1C-4066-AAEC-AFB51B7660D4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5554470" y="3560340"/>
            <a:ext cx="850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4">
                <a:solidFill>
                  <a:schemeClr val="dk2"/>
                </a:solidFill>
                <a:latin typeface="Calibri" panose="020F0502020204030204" pitchFamily="34" charset="0"/>
              </a:rPr>
              <a:t>Mar 16 - May 26</a:t>
            </a:r>
          </a:p>
        </p:txBody>
      </p:sp>
      <p:sp>
        <p:nvSpPr>
          <p:cNvPr id="101" name="OTLSHAPE_T_e24a280b570d48268a3f2de5544bc5b2_Title">
            <a:extLst>
              <a:ext uri="{FF2B5EF4-FFF2-40B4-BE49-F238E27FC236}">
                <a16:creationId xmlns:a16="http://schemas.microsoft.com/office/drawing/2014/main" id="{3150738F-53A3-4465-B6A8-AFC188DB83B6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6847684" y="3552593"/>
            <a:ext cx="198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1. Lockdown aufgrund von Corona</a:t>
            </a:r>
          </a:p>
        </p:txBody>
      </p:sp>
      <p:sp>
        <p:nvSpPr>
          <p:cNvPr id="104" name="OTLSHAPE_T_3d92ff09ecca43c18619aa96dc77926b_Duration" hidden="1">
            <a:extLst>
              <a:ext uri="{FF2B5EF4-FFF2-40B4-BE49-F238E27FC236}">
                <a16:creationId xmlns:a16="http://schemas.microsoft.com/office/drawing/2014/main" id="{6CF12192-2F9C-4E16-BDE9-5A88D9D350AD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2700" y="-156577"/>
            <a:ext cx="279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</a:p>
        </p:txBody>
      </p:sp>
      <p:sp>
        <p:nvSpPr>
          <p:cNvPr id="105" name="OTLSHAPE_T_3d92ff09ecca43c18619aa96dc77926b_TextPercentage" hidden="1">
            <a:extLst>
              <a:ext uri="{FF2B5EF4-FFF2-40B4-BE49-F238E27FC236}">
                <a16:creationId xmlns:a16="http://schemas.microsoft.com/office/drawing/2014/main" id="{84F0708E-87A4-4613-B2F4-FFDC7BBC3655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T_3d92ff09ecca43c18619aa96dc77926b_StartDate" hidden="1">
            <a:extLst>
              <a:ext uri="{FF2B5EF4-FFF2-40B4-BE49-F238E27FC236}">
                <a16:creationId xmlns:a16="http://schemas.microsoft.com/office/drawing/2014/main" id="{91438461-0B08-4144-B453-0ABC9F5C3160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_3d92ff09ecca43c18619aa96dc77926b_EndDate" hidden="1">
            <a:extLst>
              <a:ext uri="{FF2B5EF4-FFF2-40B4-BE49-F238E27FC236}">
                <a16:creationId xmlns:a16="http://schemas.microsoft.com/office/drawing/2014/main" id="{A091FE46-5697-4E5C-9D0B-CF787B24F5F4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TLSHAPE_T_3d92ff09ecca43c18619aa96dc77926b_JoinedDate">
            <a:extLst>
              <a:ext uri="{FF2B5EF4-FFF2-40B4-BE49-F238E27FC236}">
                <a16:creationId xmlns:a16="http://schemas.microsoft.com/office/drawing/2014/main" id="{22093573-F22C-4097-A7DE-80D996C14696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6330785" y="3794359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8">
                <a:solidFill>
                  <a:schemeClr val="dk2"/>
                </a:solidFill>
                <a:latin typeface="Calibri" panose="020F0502020204030204" pitchFamily="34" charset="0"/>
              </a:rPr>
              <a:t>May 6</a:t>
            </a:r>
          </a:p>
        </p:txBody>
      </p:sp>
      <p:sp>
        <p:nvSpPr>
          <p:cNvPr id="109" name="OTLSHAPE_T_3d92ff09ecca43c18619aa96dc77926b_Title">
            <a:extLst>
              <a:ext uri="{FF2B5EF4-FFF2-40B4-BE49-F238E27FC236}">
                <a16:creationId xmlns:a16="http://schemas.microsoft.com/office/drawing/2014/main" id="{291D5302-96FD-49E6-9AA6-CAC1BC07D258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6800811" y="3786612"/>
            <a:ext cx="1524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2. Schulung für die Winzer</a:t>
            </a:r>
          </a:p>
        </p:txBody>
      </p:sp>
      <p:sp>
        <p:nvSpPr>
          <p:cNvPr id="112" name="OTLSHAPE_T_90f1c3ad48c242aea1e346585f65013d_Duration" hidden="1">
            <a:extLst>
              <a:ext uri="{FF2B5EF4-FFF2-40B4-BE49-F238E27FC236}">
                <a16:creationId xmlns:a16="http://schemas.microsoft.com/office/drawing/2014/main" id="{B5B14D96-E870-4957-A085-52125DBDC07D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15 days</a:t>
            </a:r>
          </a:p>
        </p:txBody>
      </p:sp>
      <p:sp>
        <p:nvSpPr>
          <p:cNvPr id="113" name="OTLSHAPE_T_90f1c3ad48c242aea1e346585f65013d_TextPercentage" hidden="1">
            <a:extLst>
              <a:ext uri="{FF2B5EF4-FFF2-40B4-BE49-F238E27FC236}">
                <a16:creationId xmlns:a16="http://schemas.microsoft.com/office/drawing/2014/main" id="{4EB08B96-B9B0-4FDC-B2D6-2CDFF2F652CC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OTLSHAPE_T_90f1c3ad48c242aea1e346585f65013d_StartDate" hidden="1">
            <a:extLst>
              <a:ext uri="{FF2B5EF4-FFF2-40B4-BE49-F238E27FC236}">
                <a16:creationId xmlns:a16="http://schemas.microsoft.com/office/drawing/2014/main" id="{67126A49-F591-4C86-8E90-B84CC889505F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TLSHAPE_T_90f1c3ad48c242aea1e346585f65013d_EndDate" hidden="1">
            <a:extLst>
              <a:ext uri="{FF2B5EF4-FFF2-40B4-BE49-F238E27FC236}">
                <a16:creationId xmlns:a16="http://schemas.microsoft.com/office/drawing/2014/main" id="{BB396ABF-9033-4836-BE32-900FE13A99B3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TLSHAPE_T_90f1c3ad48c242aea1e346585f65013d_JoinedDate">
            <a:extLst>
              <a:ext uri="{FF2B5EF4-FFF2-40B4-BE49-F238E27FC236}">
                <a16:creationId xmlns:a16="http://schemas.microsoft.com/office/drawing/2014/main" id="{06FE9FE1-3887-4AD4-ACDC-3FF86A681251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6835498" y="4028377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4">
                <a:solidFill>
                  <a:schemeClr val="dk2"/>
                </a:solidFill>
                <a:latin typeface="Calibri" panose="020F0502020204030204" pitchFamily="34" charset="0"/>
              </a:rPr>
              <a:t>Nov 17 - Dec 7</a:t>
            </a:r>
          </a:p>
        </p:txBody>
      </p:sp>
      <p:sp>
        <p:nvSpPr>
          <p:cNvPr id="117" name="OTLSHAPE_T_90f1c3ad48c242aea1e346585f65013d_Title">
            <a:extLst>
              <a:ext uri="{FF2B5EF4-FFF2-40B4-BE49-F238E27FC236}">
                <a16:creationId xmlns:a16="http://schemas.microsoft.com/office/drawing/2014/main" id="{5729A235-36D6-4A11-9A3D-5573A25EA9D7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7782461" y="4020631"/>
            <a:ext cx="198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2. Lockdown aufgrund von Corona</a:t>
            </a:r>
          </a:p>
        </p:txBody>
      </p:sp>
      <p:sp>
        <p:nvSpPr>
          <p:cNvPr id="120" name="OTLSHAPE_T_f858e0c2cea748aa96d5152698f9e480_Duration" hidden="1">
            <a:extLst>
              <a:ext uri="{FF2B5EF4-FFF2-40B4-BE49-F238E27FC236}">
                <a16:creationId xmlns:a16="http://schemas.microsoft.com/office/drawing/2014/main" id="{320DA599-9399-4602-8ABD-B670DF02E7D9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91 days</a:t>
            </a:r>
          </a:p>
        </p:txBody>
      </p:sp>
      <p:sp>
        <p:nvSpPr>
          <p:cNvPr id="121" name="OTLSHAPE_T_f858e0c2cea748aa96d5152698f9e480_TextPercentage" hidden="1">
            <a:extLst>
              <a:ext uri="{FF2B5EF4-FFF2-40B4-BE49-F238E27FC236}">
                <a16:creationId xmlns:a16="http://schemas.microsoft.com/office/drawing/2014/main" id="{1E294B78-50EB-43DF-AEBD-4175D6B87242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OTLSHAPE_T_f858e0c2cea748aa96d5152698f9e480_StartDate" hidden="1">
            <a:extLst>
              <a:ext uri="{FF2B5EF4-FFF2-40B4-BE49-F238E27FC236}">
                <a16:creationId xmlns:a16="http://schemas.microsoft.com/office/drawing/2014/main" id="{384602D6-E76E-4AE5-AF9B-CE1D32404306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OTLSHAPE_T_f858e0c2cea748aa96d5152698f9e480_EndDate" hidden="1">
            <a:extLst>
              <a:ext uri="{FF2B5EF4-FFF2-40B4-BE49-F238E27FC236}">
                <a16:creationId xmlns:a16="http://schemas.microsoft.com/office/drawing/2014/main" id="{3B014160-13C1-44AC-A9AB-1655AF30303E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OTLSHAPE_T_f858e0c2cea748aa96d5152698f9e480_JoinedDate">
            <a:extLst>
              <a:ext uri="{FF2B5EF4-FFF2-40B4-BE49-F238E27FC236}">
                <a16:creationId xmlns:a16="http://schemas.microsoft.com/office/drawing/2014/main" id="{F78CE815-665D-4A5F-A746-3E8EC2582DD5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7008494" y="4262396"/>
            <a:ext cx="774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4">
                <a:solidFill>
                  <a:schemeClr val="dk2"/>
                </a:solidFill>
                <a:latin typeface="Calibri" panose="020F0502020204030204" pitchFamily="34" charset="0"/>
              </a:rPr>
              <a:t>Dec 27 - May 3</a:t>
            </a:r>
          </a:p>
        </p:txBody>
      </p:sp>
      <p:sp>
        <p:nvSpPr>
          <p:cNvPr id="125" name="OTLSHAPE_T_f858e0c2cea748aa96d5152698f9e480_Title">
            <a:extLst>
              <a:ext uri="{FF2B5EF4-FFF2-40B4-BE49-F238E27FC236}">
                <a16:creationId xmlns:a16="http://schemas.microsoft.com/office/drawing/2014/main" id="{65EA766D-D6C2-45B7-954C-8AB1DF00CDE1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8487141" y="4254649"/>
            <a:ext cx="198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3. Lockdown aufgrund von Corona</a:t>
            </a:r>
          </a:p>
        </p:txBody>
      </p:sp>
      <p:sp>
        <p:nvSpPr>
          <p:cNvPr id="128" name="OTLSHAPE_T_2f5a7bf4844a42dabb2bcd1a2620f7bc_Duration" hidden="1">
            <a:extLst>
              <a:ext uri="{FF2B5EF4-FFF2-40B4-BE49-F238E27FC236}">
                <a16:creationId xmlns:a16="http://schemas.microsoft.com/office/drawing/2014/main" id="{8E70069F-3C08-4ECF-B7FD-B59215160C33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12700" y="-156577"/>
            <a:ext cx="2794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1 day</a:t>
            </a:r>
          </a:p>
        </p:txBody>
      </p:sp>
      <p:sp>
        <p:nvSpPr>
          <p:cNvPr id="129" name="OTLSHAPE_T_2f5a7bf4844a42dabb2bcd1a2620f7bc_TextPercentage" hidden="1">
            <a:extLst>
              <a:ext uri="{FF2B5EF4-FFF2-40B4-BE49-F238E27FC236}">
                <a16:creationId xmlns:a16="http://schemas.microsoft.com/office/drawing/2014/main" id="{065600DE-C4D6-484B-9B81-80B32F2235D3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OTLSHAPE_T_2f5a7bf4844a42dabb2bcd1a2620f7bc_StartDate" hidden="1">
            <a:extLst>
              <a:ext uri="{FF2B5EF4-FFF2-40B4-BE49-F238E27FC236}">
                <a16:creationId xmlns:a16="http://schemas.microsoft.com/office/drawing/2014/main" id="{4F3B5FCB-E084-4D4D-B021-009374396F25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OTLSHAPE_T_2f5a7bf4844a42dabb2bcd1a2620f7bc_EndDate" hidden="1">
            <a:extLst>
              <a:ext uri="{FF2B5EF4-FFF2-40B4-BE49-F238E27FC236}">
                <a16:creationId xmlns:a16="http://schemas.microsoft.com/office/drawing/2014/main" id="{B61AC583-BE8B-4B70-B527-D007E9985B85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OTLSHAPE_T_2f5a7bf4844a42dabb2bcd1a2620f7bc_JoinedDate">
            <a:extLst>
              <a:ext uri="{FF2B5EF4-FFF2-40B4-BE49-F238E27FC236}">
                <a16:creationId xmlns:a16="http://schemas.microsoft.com/office/drawing/2014/main" id="{F2DAFE47-A2C4-4ACA-89F1-2DFAABA304F0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7976732" y="4496415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6">
                <a:solidFill>
                  <a:schemeClr val="dk2"/>
                </a:solidFill>
                <a:latin typeface="Calibri" panose="020F0502020204030204" pitchFamily="34" charset="0"/>
              </a:rPr>
              <a:t>Apr 6</a:t>
            </a:r>
          </a:p>
        </p:txBody>
      </p:sp>
      <p:sp>
        <p:nvSpPr>
          <p:cNvPr id="133" name="OTLSHAPE_T_2f5a7bf4844a42dabb2bcd1a2620f7bc_Title">
            <a:extLst>
              <a:ext uri="{FF2B5EF4-FFF2-40B4-BE49-F238E27FC236}">
                <a16:creationId xmlns:a16="http://schemas.microsoft.com/office/drawing/2014/main" id="{6BB561F9-E206-4A3C-A2DC-0D5727FC2DBD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8406712" y="4488668"/>
            <a:ext cx="177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Projektverlängerung um 1 Jahr</a:t>
            </a:r>
          </a:p>
        </p:txBody>
      </p:sp>
      <p:sp>
        <p:nvSpPr>
          <p:cNvPr id="136" name="OTLSHAPE_T_7b4f77ef51a34d4ebbb81d1d266637a1_Duration" hidden="1">
            <a:extLst>
              <a:ext uri="{FF2B5EF4-FFF2-40B4-BE49-F238E27FC236}">
                <a16:creationId xmlns:a16="http://schemas.microsoft.com/office/drawing/2014/main" id="{146A9FC3-6612-46A0-8A98-35EC6EE95A9A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137" name="OTLSHAPE_T_7b4f77ef51a34d4ebbb81d1d266637a1_TextPercentage" hidden="1">
            <a:extLst>
              <a:ext uri="{FF2B5EF4-FFF2-40B4-BE49-F238E27FC236}">
                <a16:creationId xmlns:a16="http://schemas.microsoft.com/office/drawing/2014/main" id="{8799E49F-0FE3-471C-967A-2961F303F8E7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OTLSHAPE_T_7b4f77ef51a34d4ebbb81d1d266637a1_StartDate" hidden="1">
            <a:extLst>
              <a:ext uri="{FF2B5EF4-FFF2-40B4-BE49-F238E27FC236}">
                <a16:creationId xmlns:a16="http://schemas.microsoft.com/office/drawing/2014/main" id="{677295BD-8A0E-4796-85A9-49A63D39595B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OTLSHAPE_T_7b4f77ef51a34d4ebbb81d1d266637a1_EndDate" hidden="1">
            <a:extLst>
              <a:ext uri="{FF2B5EF4-FFF2-40B4-BE49-F238E27FC236}">
                <a16:creationId xmlns:a16="http://schemas.microsoft.com/office/drawing/2014/main" id="{64F9AC5C-E018-4E15-A2F7-910115295A64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OTLSHAPE_T_7b4f77ef51a34d4ebbb81d1d266637a1_JoinedDate">
            <a:extLst>
              <a:ext uri="{FF2B5EF4-FFF2-40B4-BE49-F238E27FC236}">
                <a16:creationId xmlns:a16="http://schemas.microsoft.com/office/drawing/2014/main" id="{4EC0300E-6B89-4D84-8A72-2766FC4A988D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8908795" y="4730433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6">
                <a:solidFill>
                  <a:schemeClr val="dk2"/>
                </a:solidFill>
                <a:latin typeface="Calibri" panose="020F0502020204030204" pitchFamily="34" charset="0"/>
              </a:rPr>
              <a:t>Oct 30</a:t>
            </a:r>
          </a:p>
        </p:txBody>
      </p:sp>
      <p:sp>
        <p:nvSpPr>
          <p:cNvPr id="141" name="OTLSHAPE_T_7b4f77ef51a34d4ebbb81d1d266637a1_Title">
            <a:extLst>
              <a:ext uri="{FF2B5EF4-FFF2-40B4-BE49-F238E27FC236}">
                <a16:creationId xmlns:a16="http://schemas.microsoft.com/office/drawing/2014/main" id="{415E5F59-058C-4871-A08B-749CA2A406A1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9399015" y="4722687"/>
            <a:ext cx="161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Ursprüngliches Projektende</a:t>
            </a:r>
          </a:p>
        </p:txBody>
      </p:sp>
      <p:sp>
        <p:nvSpPr>
          <p:cNvPr id="144" name="OTLSHAPE_T_100b45d4112e40e8b8b3997224d9671f_Duration" hidden="1">
            <a:extLst>
              <a:ext uri="{FF2B5EF4-FFF2-40B4-BE49-F238E27FC236}">
                <a16:creationId xmlns:a16="http://schemas.microsoft.com/office/drawing/2014/main" id="{3CF9D634-FA39-4228-BEBC-2A2FB1A7CD8E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0 days</a:t>
            </a:r>
          </a:p>
        </p:txBody>
      </p:sp>
      <p:sp>
        <p:nvSpPr>
          <p:cNvPr id="145" name="OTLSHAPE_T_100b45d4112e40e8b8b3997224d9671f_TextPercentage" hidden="1">
            <a:extLst>
              <a:ext uri="{FF2B5EF4-FFF2-40B4-BE49-F238E27FC236}">
                <a16:creationId xmlns:a16="http://schemas.microsoft.com/office/drawing/2014/main" id="{8EC32F93-BF65-470E-A13B-57F82ED79055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TLSHAPE_T_100b45d4112e40e8b8b3997224d9671f_StartDate" hidden="1">
            <a:extLst>
              <a:ext uri="{FF2B5EF4-FFF2-40B4-BE49-F238E27FC236}">
                <a16:creationId xmlns:a16="http://schemas.microsoft.com/office/drawing/2014/main" id="{32E90D97-2B71-41DE-9E1D-8375627F7761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OTLSHAPE_T_100b45d4112e40e8b8b3997224d9671f_EndDate" hidden="1">
            <a:extLst>
              <a:ext uri="{FF2B5EF4-FFF2-40B4-BE49-F238E27FC236}">
                <a16:creationId xmlns:a16="http://schemas.microsoft.com/office/drawing/2014/main" id="{476F6B82-7A4E-4403-865F-6A9765CCC5C4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OTLSHAPE_T_100b45d4112e40e8b8b3997224d9671f_JoinedDate">
            <a:extLst>
              <a:ext uri="{FF2B5EF4-FFF2-40B4-BE49-F238E27FC236}">
                <a16:creationId xmlns:a16="http://schemas.microsoft.com/office/drawing/2014/main" id="{EC9FB92E-905F-49B0-9CB0-918F2A9066F0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10658508" y="4964452"/>
            <a:ext cx="34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6">
                <a:solidFill>
                  <a:schemeClr val="dk2"/>
                </a:solidFill>
                <a:latin typeface="Calibri" panose="020F0502020204030204" pitchFamily="34" charset="0"/>
              </a:rPr>
              <a:t>Oct 30</a:t>
            </a:r>
          </a:p>
        </p:txBody>
      </p:sp>
      <p:sp>
        <p:nvSpPr>
          <p:cNvPr id="149" name="OTLSHAPE_T_100b45d4112e40e8b8b3997224d9671f_Title">
            <a:extLst>
              <a:ext uri="{FF2B5EF4-FFF2-40B4-BE49-F238E27FC236}">
                <a16:creationId xmlns:a16="http://schemas.microsoft.com/office/drawing/2014/main" id="{739E8844-8469-4C65-B111-4A9BB282A3EF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11148727" y="4956705"/>
            <a:ext cx="71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6">
                <a:solidFill>
                  <a:schemeClr val="dk1"/>
                </a:solidFill>
                <a:latin typeface="Calibri" panose="020F0502020204030204" pitchFamily="34" charset="0"/>
              </a:rPr>
              <a:t>Projektende</a:t>
            </a:r>
          </a:p>
        </p:txBody>
      </p:sp>
      <p:sp>
        <p:nvSpPr>
          <p:cNvPr id="155" name="OTLSHAPE_T_c78c65a6974d4c3ca1ee686e7ab311ca_Duration" hidden="1">
            <a:extLst>
              <a:ext uri="{FF2B5EF4-FFF2-40B4-BE49-F238E27FC236}">
                <a16:creationId xmlns:a16="http://schemas.microsoft.com/office/drawing/2014/main" id="{16FE488B-228C-4671-9293-9ED461DEE5AE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000">
                <a:solidFill>
                  <a:schemeClr val="accent2"/>
                </a:solidFill>
                <a:latin typeface="Calibri" panose="020F0502020204030204" pitchFamily="34" charset="0"/>
              </a:rPr>
              <a:t>178 days</a:t>
            </a:r>
          </a:p>
        </p:txBody>
      </p:sp>
      <p:sp>
        <p:nvSpPr>
          <p:cNvPr id="156" name="OTLSHAPE_T_c78c65a6974d4c3ca1ee686e7ab311ca_TextPercentage" hidden="1">
            <a:extLst>
              <a:ext uri="{FF2B5EF4-FFF2-40B4-BE49-F238E27FC236}">
                <a16:creationId xmlns:a16="http://schemas.microsoft.com/office/drawing/2014/main" id="{67B73D64-CDA8-444E-AD41-78C29B0BAD1B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de-DE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OTLSHAPE_T_c78c65a6974d4c3ca1ee686e7ab311ca_StartDate" hidden="1">
            <a:extLst>
              <a:ext uri="{FF2B5EF4-FFF2-40B4-BE49-F238E27FC236}">
                <a16:creationId xmlns:a16="http://schemas.microsoft.com/office/drawing/2014/main" id="{EC8B267D-9FAF-4532-9A5C-E535B2BF2694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OTLSHAPE_T_c78c65a6974d4c3ca1ee686e7ab311ca_EndDate" hidden="1">
            <a:extLst>
              <a:ext uri="{FF2B5EF4-FFF2-40B4-BE49-F238E27FC236}">
                <a16:creationId xmlns:a16="http://schemas.microsoft.com/office/drawing/2014/main" id="{0AC66322-A485-488C-965A-1E70C59F491A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endParaRPr lang="de-DE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OTLSHAPE_T_c78c65a6974d4c3ca1ee686e7ab311ca_JoinedDate">
            <a:extLst>
              <a:ext uri="{FF2B5EF4-FFF2-40B4-BE49-F238E27FC236}">
                <a16:creationId xmlns:a16="http://schemas.microsoft.com/office/drawing/2014/main" id="{FEC27C78-A941-410B-BB3D-C80ECA8E47AC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4444217" y="1922210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de-DE" sz="1000" spc="-2">
                <a:solidFill>
                  <a:schemeClr val="dk2"/>
                </a:solidFill>
                <a:latin typeface="Calibri" panose="020F0502020204030204" pitchFamily="34" charset="0"/>
              </a:rPr>
              <a:t>Jul 10 - Mar 15</a:t>
            </a:r>
          </a:p>
        </p:txBody>
      </p:sp>
      <p:sp>
        <p:nvSpPr>
          <p:cNvPr id="160" name="OTLSHAPE_T_c78c65a6974d4c3ca1ee686e7ab311ca_Title">
            <a:extLst>
              <a:ext uri="{FF2B5EF4-FFF2-40B4-BE49-F238E27FC236}">
                <a16:creationId xmlns:a16="http://schemas.microsoft.com/office/drawing/2014/main" id="{141587ED-CEA1-4AE8-862B-FC13D771D9DB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6502535" y="1914463"/>
            <a:ext cx="1193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4">
                <a:solidFill>
                  <a:schemeClr val="dk1"/>
                </a:solidFill>
                <a:latin typeface="Calibri" panose="020F0502020204030204" pitchFamily="34" charset="0"/>
              </a:rPr>
              <a:t>Nationale Förderung</a:t>
            </a:r>
          </a:p>
        </p:txBody>
      </p:sp>
      <p:sp>
        <p:nvSpPr>
          <p:cNvPr id="152" name="Titel 1">
            <a:extLst>
              <a:ext uri="{FF2B5EF4-FFF2-40B4-BE49-F238E27FC236}">
                <a16:creationId xmlns:a16="http://schemas.microsoft.com/office/drawing/2014/main" id="{1375930C-CD5F-40EE-BA07-09339D84370E}"/>
              </a:ext>
            </a:extLst>
          </p:cNvPr>
          <p:cNvSpPr txBox="1">
            <a:spLocks/>
          </p:cNvSpPr>
          <p:nvPr/>
        </p:nvSpPr>
        <p:spPr>
          <a:xfrm>
            <a:off x="777529" y="177443"/>
            <a:ext cx="10515600" cy="59340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Zeitlicher Ablauf von Climvino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52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893DCB7-EE7E-44A2-ADA0-45A419BC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Mehrere Lockdowns in der Slowakei und in Österreich</a:t>
            </a:r>
          </a:p>
          <a:p>
            <a:r>
              <a:rPr lang="de-DE" dirty="0"/>
              <a:t>BAWB Monate lang geschlossen</a:t>
            </a:r>
          </a:p>
          <a:p>
            <a:r>
              <a:rPr lang="de-DE" dirty="0"/>
              <a:t>AEEG Büro Monate lang geschlossen</a:t>
            </a:r>
          </a:p>
          <a:p>
            <a:r>
              <a:rPr lang="de-DE" dirty="0"/>
              <a:t>Schulen in der Slowakei und in Österreich geschlossen</a:t>
            </a:r>
          </a:p>
          <a:p>
            <a:r>
              <a:rPr lang="de-DE" dirty="0"/>
              <a:t>Einreisebeschränkung in Österreich und in der Slowakei</a:t>
            </a:r>
          </a:p>
          <a:p>
            <a:r>
              <a:rPr lang="de-DE" dirty="0"/>
              <a:t>Keine physischen Treffen möglich </a:t>
            </a:r>
            <a:r>
              <a:rPr lang="de-DE" dirty="0">
                <a:sym typeface="Wingdings" panose="05000000000000000000" pitchFamily="2" charset="2"/>
              </a:rPr>
              <a:t> Nur online Meetings</a:t>
            </a:r>
          </a:p>
          <a:p>
            <a:r>
              <a:rPr lang="de-DE" dirty="0">
                <a:sym typeface="Wingdings" panose="05000000000000000000" pitchFamily="2" charset="2"/>
              </a:rPr>
              <a:t>2. Schulung (Administrator Schulung) konnte nur online abgehalten werden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5B03B7-E032-4BB2-BA50-D3C3302C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Corona und Climvino</a:t>
            </a:r>
          </a:p>
        </p:txBody>
      </p:sp>
    </p:spTree>
    <p:extLst>
      <p:ext uri="{BB962C8B-B14F-4D97-AF65-F5344CB8AC3E}">
        <p14:creationId xmlns:p14="http://schemas.microsoft.com/office/powerpoint/2010/main" val="110952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A4C0F-45BC-4B0C-AB70-41D135E4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Funktion des Messnetzwerkes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FFED196-17C8-4797-A3C8-63EAA282DB5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7538" y="1841500"/>
            <a:ext cx="986631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9993F-CA61-4391-A3EB-1AC61DCFA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858963"/>
            <a:ext cx="890587" cy="771525"/>
          </a:xfrm>
          <a:prstGeom prst="rect">
            <a:avLst/>
          </a:prstGeom>
          <a:solidFill>
            <a:srgbClr val="70A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ED2497-A0D2-4EB1-ACA2-7E1DCB60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858963"/>
            <a:ext cx="890587" cy="771525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BF64A15-E323-41E8-89E8-BC4DC6592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2074863"/>
            <a:ext cx="1508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E9AA820-DD8A-446B-BF47-2E1EF4B5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2074863"/>
            <a:ext cx="1508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7656A71-50B3-4704-B7CE-73D43566A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88" y="2074863"/>
            <a:ext cx="1079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E374885-3A10-4755-9F96-2E7B26362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2074863"/>
            <a:ext cx="4429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Klima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32DD1FD3-FC57-4C91-BC13-074F2D017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2074863"/>
            <a:ext cx="114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8725F797-D90A-402A-91BF-A89F7DFE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49488"/>
            <a:ext cx="7715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messgerät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11BAC-9BA0-450C-9430-F38CB00D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2249488"/>
            <a:ext cx="1508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46075-82D7-40B2-B5D5-154E14FE1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4271963"/>
            <a:ext cx="1700212" cy="1116013"/>
          </a:xfrm>
          <a:prstGeom prst="rect">
            <a:avLst/>
          </a:prstGeom>
          <a:noFill/>
          <a:ln w="22225" cap="flat">
            <a:solidFill>
              <a:srgbClr val="759F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9B171-4786-4791-B49D-DCC69FCCF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0" y="4291013"/>
            <a:ext cx="17208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Rechenzentrum Adcon /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C619B4-C7C6-43A1-B18B-A6777B363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4446588"/>
            <a:ext cx="1000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Ott Hydromet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C8CA16-0DDD-4975-87E8-1F95868F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4714875"/>
            <a:ext cx="130016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 Datenbank für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479CF8-ABC7-4140-9EFA-29C55FC7A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4868863"/>
            <a:ext cx="11287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Messwerte und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02B7FD-F71B-4F29-AE44-2408A30B9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5035550"/>
            <a:ext cx="11572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Prognosemodell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307F562-E064-4199-A7F7-45CB19CEC6BA}"/>
              </a:ext>
            </a:extLst>
          </p:cNvPr>
          <p:cNvSpPr>
            <a:spLocks/>
          </p:cNvSpPr>
          <p:nvPr/>
        </p:nvSpPr>
        <p:spPr bwMode="auto">
          <a:xfrm>
            <a:off x="2579688" y="2630488"/>
            <a:ext cx="2433637" cy="285750"/>
          </a:xfrm>
          <a:custGeom>
            <a:avLst/>
            <a:gdLst>
              <a:gd name="T0" fmla="*/ 0 w 1533"/>
              <a:gd name="T1" fmla="*/ 0 h 180"/>
              <a:gd name="T2" fmla="*/ 0 w 1533"/>
              <a:gd name="T3" fmla="*/ 180 h 180"/>
              <a:gd name="T4" fmla="*/ 1533 w 1533"/>
              <a:gd name="T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3" h="180">
                <a:moveTo>
                  <a:pt x="0" y="0"/>
                </a:moveTo>
                <a:lnTo>
                  <a:pt x="0" y="180"/>
                </a:lnTo>
                <a:lnTo>
                  <a:pt x="1533" y="180"/>
                </a:lnTo>
              </a:path>
            </a:pathLst>
          </a:custGeom>
          <a:noFill/>
          <a:ln w="14288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324CB20-F56F-4187-A08C-79C9897178EC}"/>
              </a:ext>
            </a:extLst>
          </p:cNvPr>
          <p:cNvSpPr>
            <a:spLocks/>
          </p:cNvSpPr>
          <p:nvPr/>
        </p:nvSpPr>
        <p:spPr bwMode="auto">
          <a:xfrm>
            <a:off x="5000625" y="2865438"/>
            <a:ext cx="101600" cy="101600"/>
          </a:xfrm>
          <a:custGeom>
            <a:avLst/>
            <a:gdLst>
              <a:gd name="T0" fmla="*/ 0 w 64"/>
              <a:gd name="T1" fmla="*/ 0 h 64"/>
              <a:gd name="T2" fmla="*/ 64 w 64"/>
              <a:gd name="T3" fmla="*/ 32 h 64"/>
              <a:gd name="T4" fmla="*/ 0 w 64"/>
              <a:gd name="T5" fmla="*/ 64 h 64"/>
              <a:gd name="T6" fmla="*/ 0 w 64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64">
                <a:moveTo>
                  <a:pt x="0" y="0"/>
                </a:moveTo>
                <a:lnTo>
                  <a:pt x="64" y="32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1EC225-BB89-4029-9CD6-9365AA78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640013"/>
            <a:ext cx="10652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GSM/LTE/UMTS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619CBD2-5773-4EA3-9D1B-51A831AFEA3B}"/>
              </a:ext>
            </a:extLst>
          </p:cNvPr>
          <p:cNvSpPr>
            <a:spLocks noEditPoints="1"/>
          </p:cNvSpPr>
          <p:nvPr/>
        </p:nvSpPr>
        <p:spPr bwMode="auto">
          <a:xfrm>
            <a:off x="635000" y="4325938"/>
            <a:ext cx="588962" cy="479425"/>
          </a:xfrm>
          <a:custGeom>
            <a:avLst/>
            <a:gdLst>
              <a:gd name="T0" fmla="*/ 0 w 1319"/>
              <a:gd name="T1" fmla="*/ 1075 h 1075"/>
              <a:gd name="T2" fmla="*/ 1319 w 1319"/>
              <a:gd name="T3" fmla="*/ 1075 h 1075"/>
              <a:gd name="T4" fmla="*/ 1319 w 1319"/>
              <a:gd name="T5" fmla="*/ 937 h 1075"/>
              <a:gd name="T6" fmla="*/ 1206 w 1319"/>
              <a:gd name="T7" fmla="*/ 746 h 1075"/>
              <a:gd name="T8" fmla="*/ 107 w 1319"/>
              <a:gd name="T9" fmla="*/ 746 h 1075"/>
              <a:gd name="T10" fmla="*/ 0 w 1319"/>
              <a:gd name="T11" fmla="*/ 937 h 1075"/>
              <a:gd name="T12" fmla="*/ 0 w 1319"/>
              <a:gd name="T13" fmla="*/ 1075 h 1075"/>
              <a:gd name="T14" fmla="*/ 1210 w 1319"/>
              <a:gd name="T15" fmla="*/ 714 h 1075"/>
              <a:gd name="T16" fmla="*/ 1210 w 1319"/>
              <a:gd name="T17" fmla="*/ 111 h 1075"/>
              <a:gd name="T18" fmla="*/ 1100 w 1319"/>
              <a:gd name="T19" fmla="*/ 0 h 1075"/>
              <a:gd name="T20" fmla="*/ 217 w 1319"/>
              <a:gd name="T21" fmla="*/ 0 h 1075"/>
              <a:gd name="T22" fmla="*/ 107 w 1319"/>
              <a:gd name="T23" fmla="*/ 111 h 1075"/>
              <a:gd name="T24" fmla="*/ 107 w 1319"/>
              <a:gd name="T25" fmla="*/ 714 h 1075"/>
              <a:gd name="T26" fmla="*/ 1210 w 1319"/>
              <a:gd name="T27" fmla="*/ 714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19" h="1075">
                <a:moveTo>
                  <a:pt x="0" y="1075"/>
                </a:moveTo>
                <a:lnTo>
                  <a:pt x="1319" y="1075"/>
                </a:lnTo>
                <a:lnTo>
                  <a:pt x="1319" y="937"/>
                </a:lnTo>
                <a:lnTo>
                  <a:pt x="1206" y="746"/>
                </a:lnTo>
                <a:lnTo>
                  <a:pt x="107" y="746"/>
                </a:lnTo>
                <a:lnTo>
                  <a:pt x="0" y="937"/>
                </a:lnTo>
                <a:lnTo>
                  <a:pt x="0" y="1075"/>
                </a:lnTo>
                <a:close/>
                <a:moveTo>
                  <a:pt x="1210" y="714"/>
                </a:moveTo>
                <a:lnTo>
                  <a:pt x="1210" y="111"/>
                </a:lnTo>
                <a:cubicBezTo>
                  <a:pt x="1210" y="50"/>
                  <a:pt x="1161" y="0"/>
                  <a:pt x="1100" y="0"/>
                </a:cubicBezTo>
                <a:lnTo>
                  <a:pt x="217" y="0"/>
                </a:lnTo>
                <a:cubicBezTo>
                  <a:pt x="156" y="0"/>
                  <a:pt x="107" y="50"/>
                  <a:pt x="107" y="111"/>
                </a:cubicBezTo>
                <a:lnTo>
                  <a:pt x="107" y="714"/>
                </a:lnTo>
                <a:lnTo>
                  <a:pt x="1210" y="714"/>
                </a:lnTo>
                <a:close/>
              </a:path>
            </a:pathLst>
          </a:custGeom>
          <a:solidFill>
            <a:srgbClr val="46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CB50153-5594-4AF6-9C41-0A5C5A6E5871}"/>
              </a:ext>
            </a:extLst>
          </p:cNvPr>
          <p:cNvSpPr>
            <a:spLocks noEditPoints="1"/>
          </p:cNvSpPr>
          <p:nvPr/>
        </p:nvSpPr>
        <p:spPr bwMode="auto">
          <a:xfrm>
            <a:off x="635000" y="4325938"/>
            <a:ext cx="588962" cy="479425"/>
          </a:xfrm>
          <a:custGeom>
            <a:avLst/>
            <a:gdLst>
              <a:gd name="T0" fmla="*/ 0 w 1319"/>
              <a:gd name="T1" fmla="*/ 1075 h 1075"/>
              <a:gd name="T2" fmla="*/ 1319 w 1319"/>
              <a:gd name="T3" fmla="*/ 1075 h 1075"/>
              <a:gd name="T4" fmla="*/ 1319 w 1319"/>
              <a:gd name="T5" fmla="*/ 937 h 1075"/>
              <a:gd name="T6" fmla="*/ 1206 w 1319"/>
              <a:gd name="T7" fmla="*/ 746 h 1075"/>
              <a:gd name="T8" fmla="*/ 107 w 1319"/>
              <a:gd name="T9" fmla="*/ 746 h 1075"/>
              <a:gd name="T10" fmla="*/ 0 w 1319"/>
              <a:gd name="T11" fmla="*/ 937 h 1075"/>
              <a:gd name="T12" fmla="*/ 0 w 1319"/>
              <a:gd name="T13" fmla="*/ 1075 h 1075"/>
              <a:gd name="T14" fmla="*/ 1210 w 1319"/>
              <a:gd name="T15" fmla="*/ 714 h 1075"/>
              <a:gd name="T16" fmla="*/ 1210 w 1319"/>
              <a:gd name="T17" fmla="*/ 111 h 1075"/>
              <a:gd name="T18" fmla="*/ 1100 w 1319"/>
              <a:gd name="T19" fmla="*/ 0 h 1075"/>
              <a:gd name="T20" fmla="*/ 217 w 1319"/>
              <a:gd name="T21" fmla="*/ 0 h 1075"/>
              <a:gd name="T22" fmla="*/ 107 w 1319"/>
              <a:gd name="T23" fmla="*/ 111 h 1075"/>
              <a:gd name="T24" fmla="*/ 107 w 1319"/>
              <a:gd name="T25" fmla="*/ 714 h 1075"/>
              <a:gd name="T26" fmla="*/ 1210 w 1319"/>
              <a:gd name="T27" fmla="*/ 714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19" h="1075">
                <a:moveTo>
                  <a:pt x="0" y="1075"/>
                </a:moveTo>
                <a:lnTo>
                  <a:pt x="1319" y="1075"/>
                </a:lnTo>
                <a:lnTo>
                  <a:pt x="1319" y="937"/>
                </a:lnTo>
                <a:lnTo>
                  <a:pt x="1206" y="746"/>
                </a:lnTo>
                <a:lnTo>
                  <a:pt x="107" y="746"/>
                </a:lnTo>
                <a:lnTo>
                  <a:pt x="0" y="937"/>
                </a:lnTo>
                <a:lnTo>
                  <a:pt x="0" y="1075"/>
                </a:lnTo>
                <a:close/>
                <a:moveTo>
                  <a:pt x="1210" y="714"/>
                </a:moveTo>
                <a:lnTo>
                  <a:pt x="1210" y="111"/>
                </a:lnTo>
                <a:cubicBezTo>
                  <a:pt x="1210" y="50"/>
                  <a:pt x="1161" y="0"/>
                  <a:pt x="1100" y="0"/>
                </a:cubicBezTo>
                <a:lnTo>
                  <a:pt x="217" y="0"/>
                </a:lnTo>
                <a:cubicBezTo>
                  <a:pt x="156" y="0"/>
                  <a:pt x="107" y="50"/>
                  <a:pt x="107" y="111"/>
                </a:cubicBezTo>
                <a:lnTo>
                  <a:pt x="107" y="714"/>
                </a:lnTo>
                <a:lnTo>
                  <a:pt x="1210" y="714"/>
                </a:lnTo>
                <a:close/>
              </a:path>
            </a:pathLst>
          </a:cu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A33F094-1809-4A3A-B7C8-436052586FE2}"/>
              </a:ext>
            </a:extLst>
          </p:cNvPr>
          <p:cNvSpPr>
            <a:spLocks/>
          </p:cNvSpPr>
          <p:nvPr/>
        </p:nvSpPr>
        <p:spPr bwMode="auto">
          <a:xfrm>
            <a:off x="693738" y="4694238"/>
            <a:ext cx="471487" cy="42863"/>
          </a:xfrm>
          <a:custGeom>
            <a:avLst/>
            <a:gdLst>
              <a:gd name="T0" fmla="*/ 15 w 297"/>
              <a:gd name="T1" fmla="*/ 0 h 27"/>
              <a:gd name="T2" fmla="*/ 0 w 297"/>
              <a:gd name="T3" fmla="*/ 27 h 27"/>
              <a:gd name="T4" fmla="*/ 297 w 297"/>
              <a:gd name="T5" fmla="*/ 27 h 27"/>
              <a:gd name="T6" fmla="*/ 282 w 297"/>
              <a:gd name="T7" fmla="*/ 0 h 27"/>
              <a:gd name="T8" fmla="*/ 15 w 29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" h="27">
                <a:moveTo>
                  <a:pt x="15" y="0"/>
                </a:moveTo>
                <a:lnTo>
                  <a:pt x="0" y="27"/>
                </a:lnTo>
                <a:lnTo>
                  <a:pt x="297" y="27"/>
                </a:lnTo>
                <a:lnTo>
                  <a:pt x="282" y="0"/>
                </a:lnTo>
                <a:lnTo>
                  <a:pt x="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C513D3-B4A9-46A1-8BB9-49AAE2593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4371975"/>
            <a:ext cx="400050" cy="220663"/>
          </a:xfrm>
          <a:prstGeom prst="rect">
            <a:avLst/>
          </a:pr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060A4D-604B-4FF3-86DF-DE1F79628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4371975"/>
            <a:ext cx="400050" cy="220663"/>
          </a:xfrm>
          <a:prstGeom prst="rect">
            <a:avLst/>
          </a:prstGeom>
          <a:noFill/>
          <a:ln w="4763" cap="sq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8FD576-3F77-46B2-928A-75650B22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4914900"/>
            <a:ext cx="500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Laptop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1D647E3-B6AB-426C-9A9B-8DA85887898E}"/>
              </a:ext>
            </a:extLst>
          </p:cNvPr>
          <p:cNvSpPr>
            <a:spLocks noEditPoints="1"/>
          </p:cNvSpPr>
          <p:nvPr/>
        </p:nvSpPr>
        <p:spPr bwMode="auto">
          <a:xfrm>
            <a:off x="1546225" y="4310063"/>
            <a:ext cx="588962" cy="511175"/>
          </a:xfrm>
          <a:custGeom>
            <a:avLst/>
            <a:gdLst>
              <a:gd name="T0" fmla="*/ 252 w 371"/>
              <a:gd name="T1" fmla="*/ 231 h 322"/>
              <a:gd name="T2" fmla="*/ 252 w 371"/>
              <a:gd name="T3" fmla="*/ 262 h 322"/>
              <a:gd name="T4" fmla="*/ 270 w 371"/>
              <a:gd name="T5" fmla="*/ 262 h 322"/>
              <a:gd name="T6" fmla="*/ 288 w 371"/>
              <a:gd name="T7" fmla="*/ 284 h 322"/>
              <a:gd name="T8" fmla="*/ 371 w 371"/>
              <a:gd name="T9" fmla="*/ 284 h 322"/>
              <a:gd name="T10" fmla="*/ 371 w 371"/>
              <a:gd name="T11" fmla="*/ 0 h 322"/>
              <a:gd name="T12" fmla="*/ 252 w 371"/>
              <a:gd name="T13" fmla="*/ 0 h 322"/>
              <a:gd name="T14" fmla="*/ 252 w 371"/>
              <a:gd name="T15" fmla="*/ 41 h 322"/>
              <a:gd name="T16" fmla="*/ 303 w 371"/>
              <a:gd name="T17" fmla="*/ 41 h 322"/>
              <a:gd name="T18" fmla="*/ 303 w 371"/>
              <a:gd name="T19" fmla="*/ 231 h 322"/>
              <a:gd name="T20" fmla="*/ 252 w 371"/>
              <a:gd name="T21" fmla="*/ 231 h 322"/>
              <a:gd name="T22" fmla="*/ 303 w 371"/>
              <a:gd name="T23" fmla="*/ 41 h 322"/>
              <a:gd name="T24" fmla="*/ 19 w 371"/>
              <a:gd name="T25" fmla="*/ 41 h 322"/>
              <a:gd name="T26" fmla="*/ 19 w 371"/>
              <a:gd name="T27" fmla="*/ 231 h 322"/>
              <a:gd name="T28" fmla="*/ 303 w 371"/>
              <a:gd name="T29" fmla="*/ 231 h 322"/>
              <a:gd name="T30" fmla="*/ 303 w 371"/>
              <a:gd name="T31" fmla="*/ 41 h 322"/>
              <a:gd name="T32" fmla="*/ 318 w 371"/>
              <a:gd name="T33" fmla="*/ 322 h 322"/>
              <a:gd name="T34" fmla="*/ 270 w 371"/>
              <a:gd name="T35" fmla="*/ 262 h 322"/>
              <a:gd name="T36" fmla="*/ 48 w 371"/>
              <a:gd name="T37" fmla="*/ 262 h 322"/>
              <a:gd name="T38" fmla="*/ 0 w 371"/>
              <a:gd name="T39" fmla="*/ 322 h 322"/>
              <a:gd name="T40" fmla="*/ 318 w 371"/>
              <a:gd name="T41" fmla="*/ 322 h 322"/>
              <a:gd name="T42" fmla="*/ 184 w 371"/>
              <a:gd name="T43" fmla="*/ 231 h 322"/>
              <a:gd name="T44" fmla="*/ 134 w 371"/>
              <a:gd name="T45" fmla="*/ 231 h 322"/>
              <a:gd name="T46" fmla="*/ 134 w 371"/>
              <a:gd name="T47" fmla="*/ 262 h 322"/>
              <a:gd name="T48" fmla="*/ 184 w 371"/>
              <a:gd name="T49" fmla="*/ 262 h 322"/>
              <a:gd name="T50" fmla="*/ 184 w 371"/>
              <a:gd name="T51" fmla="*/ 23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1" h="322">
                <a:moveTo>
                  <a:pt x="252" y="231"/>
                </a:moveTo>
                <a:lnTo>
                  <a:pt x="252" y="262"/>
                </a:lnTo>
                <a:lnTo>
                  <a:pt x="270" y="262"/>
                </a:lnTo>
                <a:lnTo>
                  <a:pt x="288" y="284"/>
                </a:lnTo>
                <a:lnTo>
                  <a:pt x="371" y="284"/>
                </a:lnTo>
                <a:lnTo>
                  <a:pt x="371" y="0"/>
                </a:lnTo>
                <a:lnTo>
                  <a:pt x="252" y="0"/>
                </a:lnTo>
                <a:lnTo>
                  <a:pt x="252" y="41"/>
                </a:lnTo>
                <a:lnTo>
                  <a:pt x="303" y="41"/>
                </a:lnTo>
                <a:lnTo>
                  <a:pt x="303" y="231"/>
                </a:lnTo>
                <a:lnTo>
                  <a:pt x="252" y="231"/>
                </a:lnTo>
                <a:close/>
                <a:moveTo>
                  <a:pt x="303" y="41"/>
                </a:moveTo>
                <a:lnTo>
                  <a:pt x="19" y="41"/>
                </a:lnTo>
                <a:lnTo>
                  <a:pt x="19" y="231"/>
                </a:lnTo>
                <a:lnTo>
                  <a:pt x="303" y="231"/>
                </a:lnTo>
                <a:lnTo>
                  <a:pt x="303" y="41"/>
                </a:lnTo>
                <a:close/>
                <a:moveTo>
                  <a:pt x="318" y="322"/>
                </a:moveTo>
                <a:lnTo>
                  <a:pt x="270" y="262"/>
                </a:lnTo>
                <a:lnTo>
                  <a:pt x="48" y="262"/>
                </a:lnTo>
                <a:lnTo>
                  <a:pt x="0" y="322"/>
                </a:lnTo>
                <a:lnTo>
                  <a:pt x="318" y="322"/>
                </a:lnTo>
                <a:close/>
                <a:moveTo>
                  <a:pt x="184" y="231"/>
                </a:moveTo>
                <a:lnTo>
                  <a:pt x="134" y="231"/>
                </a:lnTo>
                <a:lnTo>
                  <a:pt x="134" y="262"/>
                </a:lnTo>
                <a:lnTo>
                  <a:pt x="184" y="262"/>
                </a:lnTo>
                <a:lnTo>
                  <a:pt x="184" y="231"/>
                </a:lnTo>
                <a:close/>
              </a:path>
            </a:pathLst>
          </a:cu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3AEBF39E-6848-4D93-8825-2F20BE78A2CC}"/>
              </a:ext>
            </a:extLst>
          </p:cNvPr>
          <p:cNvSpPr>
            <a:spLocks/>
          </p:cNvSpPr>
          <p:nvPr/>
        </p:nvSpPr>
        <p:spPr bwMode="auto">
          <a:xfrm>
            <a:off x="1946275" y="4310063"/>
            <a:ext cx="188912" cy="450850"/>
          </a:xfrm>
          <a:custGeom>
            <a:avLst/>
            <a:gdLst>
              <a:gd name="T0" fmla="*/ 0 w 119"/>
              <a:gd name="T1" fmla="*/ 231 h 284"/>
              <a:gd name="T2" fmla="*/ 0 w 119"/>
              <a:gd name="T3" fmla="*/ 262 h 284"/>
              <a:gd name="T4" fmla="*/ 18 w 119"/>
              <a:gd name="T5" fmla="*/ 262 h 284"/>
              <a:gd name="T6" fmla="*/ 36 w 119"/>
              <a:gd name="T7" fmla="*/ 284 h 284"/>
              <a:gd name="T8" fmla="*/ 119 w 119"/>
              <a:gd name="T9" fmla="*/ 284 h 284"/>
              <a:gd name="T10" fmla="*/ 119 w 119"/>
              <a:gd name="T11" fmla="*/ 0 h 284"/>
              <a:gd name="T12" fmla="*/ 0 w 119"/>
              <a:gd name="T13" fmla="*/ 0 h 284"/>
              <a:gd name="T14" fmla="*/ 0 w 119"/>
              <a:gd name="T15" fmla="*/ 41 h 284"/>
              <a:gd name="T16" fmla="*/ 51 w 119"/>
              <a:gd name="T17" fmla="*/ 41 h 284"/>
              <a:gd name="T18" fmla="*/ 51 w 119"/>
              <a:gd name="T19" fmla="*/ 231 h 284"/>
              <a:gd name="T20" fmla="*/ 0 w 119"/>
              <a:gd name="T21" fmla="*/ 231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9" h="284">
                <a:moveTo>
                  <a:pt x="0" y="231"/>
                </a:moveTo>
                <a:lnTo>
                  <a:pt x="0" y="262"/>
                </a:lnTo>
                <a:lnTo>
                  <a:pt x="18" y="262"/>
                </a:lnTo>
                <a:lnTo>
                  <a:pt x="36" y="284"/>
                </a:lnTo>
                <a:lnTo>
                  <a:pt x="119" y="284"/>
                </a:lnTo>
                <a:lnTo>
                  <a:pt x="119" y="0"/>
                </a:lnTo>
                <a:lnTo>
                  <a:pt x="0" y="0"/>
                </a:lnTo>
                <a:lnTo>
                  <a:pt x="0" y="41"/>
                </a:lnTo>
                <a:lnTo>
                  <a:pt x="51" y="41"/>
                </a:lnTo>
                <a:lnTo>
                  <a:pt x="51" y="231"/>
                </a:lnTo>
                <a:lnTo>
                  <a:pt x="0" y="231"/>
                </a:lnTo>
                <a:close/>
              </a:path>
            </a:pathLst>
          </a:cu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9F0D63-787C-42A7-92A3-777C4B36A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4375150"/>
            <a:ext cx="450850" cy="301625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B986F1E-F2D5-4C8F-98B3-CEEBD44B5A8A}"/>
              </a:ext>
            </a:extLst>
          </p:cNvPr>
          <p:cNvSpPr>
            <a:spLocks/>
          </p:cNvSpPr>
          <p:nvPr/>
        </p:nvSpPr>
        <p:spPr bwMode="auto">
          <a:xfrm>
            <a:off x="1546225" y="4725988"/>
            <a:ext cx="504825" cy="95250"/>
          </a:xfrm>
          <a:custGeom>
            <a:avLst/>
            <a:gdLst>
              <a:gd name="T0" fmla="*/ 318 w 318"/>
              <a:gd name="T1" fmla="*/ 60 h 60"/>
              <a:gd name="T2" fmla="*/ 270 w 318"/>
              <a:gd name="T3" fmla="*/ 0 h 60"/>
              <a:gd name="T4" fmla="*/ 48 w 318"/>
              <a:gd name="T5" fmla="*/ 0 h 60"/>
              <a:gd name="T6" fmla="*/ 0 w 318"/>
              <a:gd name="T7" fmla="*/ 60 h 60"/>
              <a:gd name="T8" fmla="*/ 318 w 318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60">
                <a:moveTo>
                  <a:pt x="318" y="60"/>
                </a:moveTo>
                <a:lnTo>
                  <a:pt x="270" y="0"/>
                </a:lnTo>
                <a:lnTo>
                  <a:pt x="48" y="0"/>
                </a:lnTo>
                <a:lnTo>
                  <a:pt x="0" y="60"/>
                </a:lnTo>
                <a:lnTo>
                  <a:pt x="318" y="60"/>
                </a:lnTo>
              </a:path>
            </a:pathLst>
          </a:cu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7E8C54-CF08-4A73-A581-43596B036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4676775"/>
            <a:ext cx="79375" cy="49213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F88D87-9640-4C0E-88E9-EC6B225AD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4405313"/>
            <a:ext cx="393700" cy="242888"/>
          </a:xfrm>
          <a:prstGeom prst="rect">
            <a:avLst/>
          </a:pr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9D51BA-0206-4CB1-9813-A0EC00B65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4405313"/>
            <a:ext cx="393700" cy="242888"/>
          </a:xfrm>
          <a:prstGeom prst="rect">
            <a:avLst/>
          </a:prstGeom>
          <a:noFill/>
          <a:ln w="4763" cap="sq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F60B0C7F-11E3-4533-81F9-576B3BD91FD2}"/>
              </a:ext>
            </a:extLst>
          </p:cNvPr>
          <p:cNvSpPr>
            <a:spLocks noEditPoints="1"/>
          </p:cNvSpPr>
          <p:nvPr/>
        </p:nvSpPr>
        <p:spPr bwMode="auto">
          <a:xfrm>
            <a:off x="1614488" y="4344988"/>
            <a:ext cx="485775" cy="455613"/>
          </a:xfrm>
          <a:custGeom>
            <a:avLst/>
            <a:gdLst>
              <a:gd name="T0" fmla="*/ 306 w 306"/>
              <a:gd name="T1" fmla="*/ 10 h 287"/>
              <a:gd name="T2" fmla="*/ 280 w 306"/>
              <a:gd name="T3" fmla="*/ 0 h 287"/>
              <a:gd name="T4" fmla="*/ 280 w 306"/>
              <a:gd name="T5" fmla="*/ 27 h 287"/>
              <a:gd name="T6" fmla="*/ 306 w 306"/>
              <a:gd name="T7" fmla="*/ 18 h 287"/>
              <a:gd name="T8" fmla="*/ 280 w 306"/>
              <a:gd name="T9" fmla="*/ 27 h 287"/>
              <a:gd name="T10" fmla="*/ 204 w 306"/>
              <a:gd name="T11" fmla="*/ 264 h 287"/>
              <a:gd name="T12" fmla="*/ 227 w 306"/>
              <a:gd name="T13" fmla="*/ 273 h 287"/>
              <a:gd name="T14" fmla="*/ 202 w 306"/>
              <a:gd name="T15" fmla="*/ 249 h 287"/>
              <a:gd name="T16" fmla="*/ 198 w 306"/>
              <a:gd name="T17" fmla="*/ 258 h 287"/>
              <a:gd name="T18" fmla="*/ 202 w 306"/>
              <a:gd name="T19" fmla="*/ 249 h 287"/>
              <a:gd name="T20" fmla="*/ 182 w 306"/>
              <a:gd name="T21" fmla="*/ 264 h 287"/>
              <a:gd name="T22" fmla="*/ 203 w 306"/>
              <a:gd name="T23" fmla="*/ 273 h 287"/>
              <a:gd name="T24" fmla="*/ 183 w 306"/>
              <a:gd name="T25" fmla="*/ 249 h 287"/>
              <a:gd name="T26" fmla="*/ 177 w 306"/>
              <a:gd name="T27" fmla="*/ 258 h 287"/>
              <a:gd name="T28" fmla="*/ 183 w 306"/>
              <a:gd name="T29" fmla="*/ 249 h 287"/>
              <a:gd name="T30" fmla="*/ 160 w 306"/>
              <a:gd name="T31" fmla="*/ 264 h 287"/>
              <a:gd name="T32" fmla="*/ 180 w 306"/>
              <a:gd name="T33" fmla="*/ 273 h 287"/>
              <a:gd name="T34" fmla="*/ 164 w 306"/>
              <a:gd name="T35" fmla="*/ 249 h 287"/>
              <a:gd name="T36" fmla="*/ 157 w 306"/>
              <a:gd name="T37" fmla="*/ 258 h 287"/>
              <a:gd name="T38" fmla="*/ 164 w 306"/>
              <a:gd name="T39" fmla="*/ 249 h 287"/>
              <a:gd name="T40" fmla="*/ 138 w 306"/>
              <a:gd name="T41" fmla="*/ 264 h 287"/>
              <a:gd name="T42" fmla="*/ 156 w 306"/>
              <a:gd name="T43" fmla="*/ 273 h 287"/>
              <a:gd name="T44" fmla="*/ 146 w 306"/>
              <a:gd name="T45" fmla="*/ 249 h 287"/>
              <a:gd name="T46" fmla="*/ 136 w 306"/>
              <a:gd name="T47" fmla="*/ 258 h 287"/>
              <a:gd name="T48" fmla="*/ 146 w 306"/>
              <a:gd name="T49" fmla="*/ 249 h 287"/>
              <a:gd name="T50" fmla="*/ 117 w 306"/>
              <a:gd name="T51" fmla="*/ 264 h 287"/>
              <a:gd name="T52" fmla="*/ 133 w 306"/>
              <a:gd name="T53" fmla="*/ 273 h 287"/>
              <a:gd name="T54" fmla="*/ 127 w 306"/>
              <a:gd name="T55" fmla="*/ 250 h 287"/>
              <a:gd name="T56" fmla="*/ 116 w 306"/>
              <a:gd name="T57" fmla="*/ 259 h 287"/>
              <a:gd name="T58" fmla="*/ 127 w 306"/>
              <a:gd name="T59" fmla="*/ 250 h 287"/>
              <a:gd name="T60" fmla="*/ 96 w 306"/>
              <a:gd name="T61" fmla="*/ 250 h 287"/>
              <a:gd name="T62" fmla="*/ 108 w 306"/>
              <a:gd name="T63" fmla="*/ 259 h 287"/>
              <a:gd name="T64" fmla="*/ 109 w 306"/>
              <a:gd name="T65" fmla="*/ 264 h 287"/>
              <a:gd name="T66" fmla="*/ 94 w 306"/>
              <a:gd name="T67" fmla="*/ 273 h 287"/>
              <a:gd name="T68" fmla="*/ 109 w 306"/>
              <a:gd name="T69" fmla="*/ 264 h 287"/>
              <a:gd name="T70" fmla="*/ 77 w 306"/>
              <a:gd name="T71" fmla="*/ 250 h 287"/>
              <a:gd name="T72" fmla="*/ 88 w 306"/>
              <a:gd name="T73" fmla="*/ 259 h 287"/>
              <a:gd name="T74" fmla="*/ 87 w 306"/>
              <a:gd name="T75" fmla="*/ 264 h 287"/>
              <a:gd name="T76" fmla="*/ 71 w 306"/>
              <a:gd name="T77" fmla="*/ 273 h 287"/>
              <a:gd name="T78" fmla="*/ 87 w 306"/>
              <a:gd name="T79" fmla="*/ 264 h 287"/>
              <a:gd name="T80" fmla="*/ 65 w 306"/>
              <a:gd name="T81" fmla="*/ 279 h 287"/>
              <a:gd name="T82" fmla="*/ 169 w 306"/>
              <a:gd name="T83" fmla="*/ 287 h 287"/>
              <a:gd name="T84" fmla="*/ 70 w 306"/>
              <a:gd name="T85" fmla="*/ 250 h 287"/>
              <a:gd name="T86" fmla="*/ 54 w 306"/>
              <a:gd name="T87" fmla="*/ 259 h 287"/>
              <a:gd name="T88" fmla="*/ 70 w 306"/>
              <a:gd name="T89" fmla="*/ 250 h 287"/>
              <a:gd name="T90" fmla="*/ 51 w 306"/>
              <a:gd name="T91" fmla="*/ 264 h 287"/>
              <a:gd name="T92" fmla="*/ 63 w 306"/>
              <a:gd name="T93" fmla="*/ 273 h 287"/>
              <a:gd name="T94" fmla="*/ 51 w 306"/>
              <a:gd name="T95" fmla="*/ 250 h 287"/>
              <a:gd name="T96" fmla="*/ 33 w 306"/>
              <a:gd name="T97" fmla="*/ 259 h 287"/>
              <a:gd name="T98" fmla="*/ 51 w 306"/>
              <a:gd name="T99" fmla="*/ 250 h 287"/>
              <a:gd name="T100" fmla="*/ 30 w 306"/>
              <a:gd name="T101" fmla="*/ 264 h 287"/>
              <a:gd name="T102" fmla="*/ 39 w 306"/>
              <a:gd name="T103" fmla="*/ 273 h 287"/>
              <a:gd name="T104" fmla="*/ 32 w 306"/>
              <a:gd name="T105" fmla="*/ 250 h 287"/>
              <a:gd name="T106" fmla="*/ 12 w 306"/>
              <a:gd name="T107" fmla="*/ 259 h 287"/>
              <a:gd name="T108" fmla="*/ 32 w 306"/>
              <a:gd name="T109" fmla="*/ 250 h 287"/>
              <a:gd name="T110" fmla="*/ 8 w 306"/>
              <a:gd name="T111" fmla="*/ 264 h 287"/>
              <a:gd name="T112" fmla="*/ 16 w 306"/>
              <a:gd name="T113" fmla="*/ 27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6" h="287">
                <a:moveTo>
                  <a:pt x="280" y="10"/>
                </a:moveTo>
                <a:lnTo>
                  <a:pt x="306" y="10"/>
                </a:lnTo>
                <a:lnTo>
                  <a:pt x="306" y="0"/>
                </a:lnTo>
                <a:lnTo>
                  <a:pt x="280" y="0"/>
                </a:lnTo>
                <a:lnTo>
                  <a:pt x="280" y="10"/>
                </a:lnTo>
                <a:close/>
                <a:moveTo>
                  <a:pt x="280" y="27"/>
                </a:moveTo>
                <a:lnTo>
                  <a:pt x="306" y="27"/>
                </a:lnTo>
                <a:lnTo>
                  <a:pt x="306" y="18"/>
                </a:lnTo>
                <a:lnTo>
                  <a:pt x="280" y="18"/>
                </a:lnTo>
                <a:lnTo>
                  <a:pt x="280" y="27"/>
                </a:lnTo>
                <a:close/>
                <a:moveTo>
                  <a:pt x="218" y="264"/>
                </a:moveTo>
                <a:lnTo>
                  <a:pt x="204" y="264"/>
                </a:lnTo>
                <a:lnTo>
                  <a:pt x="211" y="273"/>
                </a:lnTo>
                <a:lnTo>
                  <a:pt x="227" y="273"/>
                </a:lnTo>
                <a:lnTo>
                  <a:pt x="218" y="264"/>
                </a:lnTo>
                <a:close/>
                <a:moveTo>
                  <a:pt x="202" y="249"/>
                </a:moveTo>
                <a:lnTo>
                  <a:pt x="189" y="249"/>
                </a:lnTo>
                <a:lnTo>
                  <a:pt x="198" y="258"/>
                </a:lnTo>
                <a:lnTo>
                  <a:pt x="211" y="258"/>
                </a:lnTo>
                <a:lnTo>
                  <a:pt x="202" y="249"/>
                </a:lnTo>
                <a:close/>
                <a:moveTo>
                  <a:pt x="196" y="264"/>
                </a:moveTo>
                <a:lnTo>
                  <a:pt x="182" y="264"/>
                </a:lnTo>
                <a:lnTo>
                  <a:pt x="188" y="273"/>
                </a:lnTo>
                <a:lnTo>
                  <a:pt x="203" y="273"/>
                </a:lnTo>
                <a:lnTo>
                  <a:pt x="196" y="264"/>
                </a:lnTo>
                <a:close/>
                <a:moveTo>
                  <a:pt x="183" y="249"/>
                </a:moveTo>
                <a:lnTo>
                  <a:pt x="171" y="249"/>
                </a:lnTo>
                <a:lnTo>
                  <a:pt x="177" y="258"/>
                </a:lnTo>
                <a:lnTo>
                  <a:pt x="191" y="258"/>
                </a:lnTo>
                <a:lnTo>
                  <a:pt x="183" y="249"/>
                </a:lnTo>
                <a:close/>
                <a:moveTo>
                  <a:pt x="174" y="264"/>
                </a:moveTo>
                <a:lnTo>
                  <a:pt x="160" y="264"/>
                </a:lnTo>
                <a:lnTo>
                  <a:pt x="164" y="273"/>
                </a:lnTo>
                <a:lnTo>
                  <a:pt x="180" y="273"/>
                </a:lnTo>
                <a:lnTo>
                  <a:pt x="174" y="264"/>
                </a:lnTo>
                <a:close/>
                <a:moveTo>
                  <a:pt x="164" y="249"/>
                </a:moveTo>
                <a:lnTo>
                  <a:pt x="152" y="249"/>
                </a:lnTo>
                <a:lnTo>
                  <a:pt x="157" y="258"/>
                </a:lnTo>
                <a:lnTo>
                  <a:pt x="170" y="258"/>
                </a:lnTo>
                <a:lnTo>
                  <a:pt x="164" y="249"/>
                </a:lnTo>
                <a:close/>
                <a:moveTo>
                  <a:pt x="152" y="264"/>
                </a:moveTo>
                <a:lnTo>
                  <a:pt x="138" y="264"/>
                </a:lnTo>
                <a:lnTo>
                  <a:pt x="141" y="273"/>
                </a:lnTo>
                <a:lnTo>
                  <a:pt x="156" y="273"/>
                </a:lnTo>
                <a:lnTo>
                  <a:pt x="152" y="264"/>
                </a:lnTo>
                <a:close/>
                <a:moveTo>
                  <a:pt x="146" y="249"/>
                </a:moveTo>
                <a:lnTo>
                  <a:pt x="134" y="249"/>
                </a:lnTo>
                <a:lnTo>
                  <a:pt x="136" y="258"/>
                </a:lnTo>
                <a:lnTo>
                  <a:pt x="150" y="258"/>
                </a:lnTo>
                <a:lnTo>
                  <a:pt x="146" y="249"/>
                </a:lnTo>
                <a:close/>
                <a:moveTo>
                  <a:pt x="131" y="264"/>
                </a:moveTo>
                <a:lnTo>
                  <a:pt x="117" y="264"/>
                </a:lnTo>
                <a:lnTo>
                  <a:pt x="118" y="273"/>
                </a:lnTo>
                <a:lnTo>
                  <a:pt x="133" y="273"/>
                </a:lnTo>
                <a:lnTo>
                  <a:pt x="131" y="264"/>
                </a:lnTo>
                <a:close/>
                <a:moveTo>
                  <a:pt x="127" y="250"/>
                </a:moveTo>
                <a:lnTo>
                  <a:pt x="115" y="250"/>
                </a:lnTo>
                <a:lnTo>
                  <a:pt x="116" y="259"/>
                </a:lnTo>
                <a:lnTo>
                  <a:pt x="129" y="259"/>
                </a:lnTo>
                <a:lnTo>
                  <a:pt x="127" y="250"/>
                </a:lnTo>
                <a:close/>
                <a:moveTo>
                  <a:pt x="108" y="250"/>
                </a:moveTo>
                <a:lnTo>
                  <a:pt x="96" y="250"/>
                </a:lnTo>
                <a:lnTo>
                  <a:pt x="95" y="259"/>
                </a:lnTo>
                <a:lnTo>
                  <a:pt x="108" y="259"/>
                </a:lnTo>
                <a:lnTo>
                  <a:pt x="108" y="250"/>
                </a:lnTo>
                <a:close/>
                <a:moveTo>
                  <a:pt x="109" y="264"/>
                </a:moveTo>
                <a:lnTo>
                  <a:pt x="95" y="264"/>
                </a:lnTo>
                <a:lnTo>
                  <a:pt x="94" y="273"/>
                </a:lnTo>
                <a:lnTo>
                  <a:pt x="109" y="273"/>
                </a:lnTo>
                <a:lnTo>
                  <a:pt x="109" y="264"/>
                </a:lnTo>
                <a:close/>
                <a:moveTo>
                  <a:pt x="89" y="250"/>
                </a:moveTo>
                <a:lnTo>
                  <a:pt x="77" y="250"/>
                </a:lnTo>
                <a:lnTo>
                  <a:pt x="74" y="259"/>
                </a:lnTo>
                <a:lnTo>
                  <a:pt x="88" y="259"/>
                </a:lnTo>
                <a:lnTo>
                  <a:pt x="89" y="250"/>
                </a:lnTo>
                <a:close/>
                <a:moveTo>
                  <a:pt x="87" y="264"/>
                </a:moveTo>
                <a:lnTo>
                  <a:pt x="73" y="264"/>
                </a:lnTo>
                <a:lnTo>
                  <a:pt x="71" y="273"/>
                </a:lnTo>
                <a:lnTo>
                  <a:pt x="86" y="273"/>
                </a:lnTo>
                <a:lnTo>
                  <a:pt x="87" y="264"/>
                </a:lnTo>
                <a:close/>
                <a:moveTo>
                  <a:pt x="165" y="279"/>
                </a:moveTo>
                <a:lnTo>
                  <a:pt x="65" y="279"/>
                </a:lnTo>
                <a:lnTo>
                  <a:pt x="62" y="287"/>
                </a:lnTo>
                <a:lnTo>
                  <a:pt x="169" y="287"/>
                </a:lnTo>
                <a:lnTo>
                  <a:pt x="165" y="279"/>
                </a:lnTo>
                <a:close/>
                <a:moveTo>
                  <a:pt x="70" y="250"/>
                </a:moveTo>
                <a:lnTo>
                  <a:pt x="58" y="250"/>
                </a:lnTo>
                <a:lnTo>
                  <a:pt x="54" y="259"/>
                </a:lnTo>
                <a:lnTo>
                  <a:pt x="67" y="259"/>
                </a:lnTo>
                <a:lnTo>
                  <a:pt x="70" y="250"/>
                </a:lnTo>
                <a:close/>
                <a:moveTo>
                  <a:pt x="65" y="264"/>
                </a:moveTo>
                <a:lnTo>
                  <a:pt x="51" y="264"/>
                </a:lnTo>
                <a:lnTo>
                  <a:pt x="47" y="273"/>
                </a:lnTo>
                <a:lnTo>
                  <a:pt x="63" y="273"/>
                </a:lnTo>
                <a:lnTo>
                  <a:pt x="65" y="264"/>
                </a:lnTo>
                <a:close/>
                <a:moveTo>
                  <a:pt x="51" y="250"/>
                </a:moveTo>
                <a:lnTo>
                  <a:pt x="39" y="250"/>
                </a:lnTo>
                <a:lnTo>
                  <a:pt x="33" y="259"/>
                </a:lnTo>
                <a:lnTo>
                  <a:pt x="47" y="259"/>
                </a:lnTo>
                <a:lnTo>
                  <a:pt x="51" y="250"/>
                </a:lnTo>
                <a:close/>
                <a:moveTo>
                  <a:pt x="44" y="264"/>
                </a:moveTo>
                <a:lnTo>
                  <a:pt x="30" y="264"/>
                </a:lnTo>
                <a:lnTo>
                  <a:pt x="24" y="273"/>
                </a:lnTo>
                <a:lnTo>
                  <a:pt x="39" y="273"/>
                </a:lnTo>
                <a:lnTo>
                  <a:pt x="44" y="264"/>
                </a:lnTo>
                <a:close/>
                <a:moveTo>
                  <a:pt x="32" y="250"/>
                </a:moveTo>
                <a:lnTo>
                  <a:pt x="20" y="250"/>
                </a:lnTo>
                <a:lnTo>
                  <a:pt x="12" y="259"/>
                </a:lnTo>
                <a:lnTo>
                  <a:pt x="26" y="259"/>
                </a:lnTo>
                <a:lnTo>
                  <a:pt x="32" y="250"/>
                </a:lnTo>
                <a:close/>
                <a:moveTo>
                  <a:pt x="22" y="264"/>
                </a:moveTo>
                <a:lnTo>
                  <a:pt x="8" y="264"/>
                </a:lnTo>
                <a:lnTo>
                  <a:pt x="0" y="273"/>
                </a:lnTo>
                <a:lnTo>
                  <a:pt x="16" y="273"/>
                </a:lnTo>
                <a:lnTo>
                  <a:pt x="22" y="2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A31CDA-F99B-4CDB-87C0-A5CE7ECD4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3" y="4914900"/>
            <a:ext cx="234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PC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B550DA2F-B177-46C9-B132-148F2D735152}"/>
              </a:ext>
            </a:extLst>
          </p:cNvPr>
          <p:cNvSpPr>
            <a:spLocks/>
          </p:cNvSpPr>
          <p:nvPr/>
        </p:nvSpPr>
        <p:spPr bwMode="auto">
          <a:xfrm>
            <a:off x="2457450" y="4362450"/>
            <a:ext cx="588962" cy="406400"/>
          </a:xfrm>
          <a:custGeom>
            <a:avLst/>
            <a:gdLst>
              <a:gd name="T0" fmla="*/ 67 w 1319"/>
              <a:gd name="T1" fmla="*/ 911 h 911"/>
              <a:gd name="T2" fmla="*/ 25 w 1319"/>
              <a:gd name="T3" fmla="*/ 873 h 911"/>
              <a:gd name="T4" fmla="*/ 0 w 1319"/>
              <a:gd name="T5" fmla="*/ 455 h 911"/>
              <a:gd name="T6" fmla="*/ 24 w 1319"/>
              <a:gd name="T7" fmla="*/ 38 h 911"/>
              <a:gd name="T8" fmla="*/ 67 w 1319"/>
              <a:gd name="T9" fmla="*/ 0 h 911"/>
              <a:gd name="T10" fmla="*/ 1252 w 1319"/>
              <a:gd name="T11" fmla="*/ 0 h 911"/>
              <a:gd name="T12" fmla="*/ 1294 w 1319"/>
              <a:gd name="T13" fmla="*/ 38 h 911"/>
              <a:gd name="T14" fmla="*/ 1319 w 1319"/>
              <a:gd name="T15" fmla="*/ 455 h 911"/>
              <a:gd name="T16" fmla="*/ 1294 w 1319"/>
              <a:gd name="T17" fmla="*/ 873 h 911"/>
              <a:gd name="T18" fmla="*/ 1252 w 1319"/>
              <a:gd name="T19" fmla="*/ 911 h 911"/>
              <a:gd name="T20" fmla="*/ 67 w 1319"/>
              <a:gd name="T21" fmla="*/ 911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9" h="911">
                <a:moveTo>
                  <a:pt x="67" y="911"/>
                </a:moveTo>
                <a:cubicBezTo>
                  <a:pt x="46" y="911"/>
                  <a:pt x="27" y="893"/>
                  <a:pt x="25" y="873"/>
                </a:cubicBezTo>
                <a:cubicBezTo>
                  <a:pt x="24" y="871"/>
                  <a:pt x="0" y="638"/>
                  <a:pt x="0" y="455"/>
                </a:cubicBezTo>
                <a:cubicBezTo>
                  <a:pt x="0" y="268"/>
                  <a:pt x="24" y="40"/>
                  <a:pt x="24" y="38"/>
                </a:cubicBezTo>
                <a:cubicBezTo>
                  <a:pt x="27" y="18"/>
                  <a:pt x="46" y="0"/>
                  <a:pt x="67" y="0"/>
                </a:cubicBezTo>
                <a:lnTo>
                  <a:pt x="1252" y="0"/>
                </a:lnTo>
                <a:cubicBezTo>
                  <a:pt x="1273" y="0"/>
                  <a:pt x="1292" y="18"/>
                  <a:pt x="1294" y="38"/>
                </a:cubicBezTo>
                <a:cubicBezTo>
                  <a:pt x="1295" y="40"/>
                  <a:pt x="1319" y="273"/>
                  <a:pt x="1319" y="455"/>
                </a:cubicBezTo>
                <a:cubicBezTo>
                  <a:pt x="1319" y="638"/>
                  <a:pt x="1295" y="871"/>
                  <a:pt x="1294" y="873"/>
                </a:cubicBezTo>
                <a:cubicBezTo>
                  <a:pt x="1292" y="893"/>
                  <a:pt x="1273" y="911"/>
                  <a:pt x="1252" y="911"/>
                </a:cubicBezTo>
                <a:lnTo>
                  <a:pt x="67" y="911"/>
                </a:lnTo>
                <a:close/>
              </a:path>
            </a:pathLst>
          </a:custGeom>
          <a:solidFill>
            <a:srgbClr val="46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9C3A4F53-0E55-41F3-8F0D-5BDA351B370D}"/>
              </a:ext>
            </a:extLst>
          </p:cNvPr>
          <p:cNvSpPr>
            <a:spLocks/>
          </p:cNvSpPr>
          <p:nvPr/>
        </p:nvSpPr>
        <p:spPr bwMode="auto">
          <a:xfrm>
            <a:off x="2457450" y="4362450"/>
            <a:ext cx="588962" cy="406400"/>
          </a:xfrm>
          <a:custGeom>
            <a:avLst/>
            <a:gdLst>
              <a:gd name="T0" fmla="*/ 67 w 1319"/>
              <a:gd name="T1" fmla="*/ 911 h 911"/>
              <a:gd name="T2" fmla="*/ 25 w 1319"/>
              <a:gd name="T3" fmla="*/ 873 h 911"/>
              <a:gd name="T4" fmla="*/ 0 w 1319"/>
              <a:gd name="T5" fmla="*/ 455 h 911"/>
              <a:gd name="T6" fmla="*/ 24 w 1319"/>
              <a:gd name="T7" fmla="*/ 38 h 911"/>
              <a:gd name="T8" fmla="*/ 67 w 1319"/>
              <a:gd name="T9" fmla="*/ 0 h 911"/>
              <a:gd name="T10" fmla="*/ 1252 w 1319"/>
              <a:gd name="T11" fmla="*/ 0 h 911"/>
              <a:gd name="T12" fmla="*/ 1294 w 1319"/>
              <a:gd name="T13" fmla="*/ 38 h 911"/>
              <a:gd name="T14" fmla="*/ 1319 w 1319"/>
              <a:gd name="T15" fmla="*/ 455 h 911"/>
              <a:gd name="T16" fmla="*/ 1294 w 1319"/>
              <a:gd name="T17" fmla="*/ 873 h 911"/>
              <a:gd name="T18" fmla="*/ 1252 w 1319"/>
              <a:gd name="T19" fmla="*/ 911 h 911"/>
              <a:gd name="T20" fmla="*/ 67 w 1319"/>
              <a:gd name="T21" fmla="*/ 911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9" h="911">
                <a:moveTo>
                  <a:pt x="67" y="911"/>
                </a:moveTo>
                <a:cubicBezTo>
                  <a:pt x="46" y="911"/>
                  <a:pt x="27" y="893"/>
                  <a:pt x="25" y="873"/>
                </a:cubicBezTo>
                <a:cubicBezTo>
                  <a:pt x="24" y="871"/>
                  <a:pt x="0" y="638"/>
                  <a:pt x="0" y="455"/>
                </a:cubicBezTo>
                <a:cubicBezTo>
                  <a:pt x="0" y="268"/>
                  <a:pt x="24" y="40"/>
                  <a:pt x="24" y="38"/>
                </a:cubicBezTo>
                <a:cubicBezTo>
                  <a:pt x="27" y="18"/>
                  <a:pt x="46" y="0"/>
                  <a:pt x="67" y="0"/>
                </a:cubicBezTo>
                <a:lnTo>
                  <a:pt x="1252" y="0"/>
                </a:lnTo>
                <a:cubicBezTo>
                  <a:pt x="1273" y="0"/>
                  <a:pt x="1292" y="18"/>
                  <a:pt x="1294" y="38"/>
                </a:cubicBezTo>
                <a:cubicBezTo>
                  <a:pt x="1295" y="40"/>
                  <a:pt x="1319" y="273"/>
                  <a:pt x="1319" y="455"/>
                </a:cubicBezTo>
                <a:cubicBezTo>
                  <a:pt x="1319" y="638"/>
                  <a:pt x="1295" y="871"/>
                  <a:pt x="1294" y="873"/>
                </a:cubicBezTo>
                <a:cubicBezTo>
                  <a:pt x="1292" y="893"/>
                  <a:pt x="1273" y="911"/>
                  <a:pt x="1252" y="911"/>
                </a:cubicBezTo>
                <a:lnTo>
                  <a:pt x="67" y="911"/>
                </a:lnTo>
                <a:close/>
              </a:path>
            </a:pathLst>
          </a:cu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102B8D-2DFA-4DC8-B439-27629CE8D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4373563"/>
            <a:ext cx="471487" cy="382588"/>
          </a:xfrm>
          <a:prstGeom prst="rect">
            <a:avLst/>
          </a:pr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7AED54-67BD-4B44-862C-6657A4EC4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4373563"/>
            <a:ext cx="471487" cy="382588"/>
          </a:xfrm>
          <a:prstGeom prst="rect">
            <a:avLst/>
          </a:prstGeom>
          <a:noFill/>
          <a:ln w="4763" cap="sq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37E13CA-C538-4D6D-B242-DA49EDED8074}"/>
              </a:ext>
            </a:extLst>
          </p:cNvPr>
          <p:cNvSpPr>
            <a:spLocks noEditPoints="1"/>
          </p:cNvSpPr>
          <p:nvPr/>
        </p:nvSpPr>
        <p:spPr bwMode="auto">
          <a:xfrm>
            <a:off x="2995613" y="4400550"/>
            <a:ext cx="22225" cy="100013"/>
          </a:xfrm>
          <a:custGeom>
            <a:avLst/>
            <a:gdLst>
              <a:gd name="T0" fmla="*/ 48 w 48"/>
              <a:gd name="T1" fmla="*/ 200 h 224"/>
              <a:gd name="T2" fmla="*/ 24 w 48"/>
              <a:gd name="T3" fmla="*/ 176 h 224"/>
              <a:gd name="T4" fmla="*/ 0 w 48"/>
              <a:gd name="T5" fmla="*/ 200 h 224"/>
              <a:gd name="T6" fmla="*/ 24 w 48"/>
              <a:gd name="T7" fmla="*/ 224 h 224"/>
              <a:gd name="T8" fmla="*/ 48 w 48"/>
              <a:gd name="T9" fmla="*/ 200 h 224"/>
              <a:gd name="T10" fmla="*/ 48 w 48"/>
              <a:gd name="T11" fmla="*/ 112 h 224"/>
              <a:gd name="T12" fmla="*/ 24 w 48"/>
              <a:gd name="T13" fmla="*/ 88 h 224"/>
              <a:gd name="T14" fmla="*/ 0 w 48"/>
              <a:gd name="T15" fmla="*/ 112 h 224"/>
              <a:gd name="T16" fmla="*/ 24 w 48"/>
              <a:gd name="T17" fmla="*/ 136 h 224"/>
              <a:gd name="T18" fmla="*/ 48 w 48"/>
              <a:gd name="T19" fmla="*/ 112 h 224"/>
              <a:gd name="T20" fmla="*/ 48 w 48"/>
              <a:gd name="T21" fmla="*/ 25 h 224"/>
              <a:gd name="T22" fmla="*/ 24 w 48"/>
              <a:gd name="T23" fmla="*/ 0 h 224"/>
              <a:gd name="T24" fmla="*/ 0 w 48"/>
              <a:gd name="T25" fmla="*/ 25 h 224"/>
              <a:gd name="T26" fmla="*/ 24 w 48"/>
              <a:gd name="T27" fmla="*/ 49 h 224"/>
              <a:gd name="T28" fmla="*/ 48 w 48"/>
              <a:gd name="T29" fmla="*/ 2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" h="224">
                <a:moveTo>
                  <a:pt x="48" y="200"/>
                </a:moveTo>
                <a:cubicBezTo>
                  <a:pt x="48" y="186"/>
                  <a:pt x="38" y="176"/>
                  <a:pt x="24" y="176"/>
                </a:cubicBezTo>
                <a:cubicBezTo>
                  <a:pt x="11" y="176"/>
                  <a:pt x="0" y="186"/>
                  <a:pt x="0" y="200"/>
                </a:cubicBezTo>
                <a:cubicBezTo>
                  <a:pt x="0" y="213"/>
                  <a:pt x="11" y="224"/>
                  <a:pt x="24" y="224"/>
                </a:cubicBezTo>
                <a:cubicBezTo>
                  <a:pt x="38" y="224"/>
                  <a:pt x="48" y="213"/>
                  <a:pt x="48" y="200"/>
                </a:cubicBezTo>
                <a:close/>
                <a:moveTo>
                  <a:pt x="48" y="112"/>
                </a:moveTo>
                <a:cubicBezTo>
                  <a:pt x="48" y="99"/>
                  <a:pt x="38" y="88"/>
                  <a:pt x="24" y="88"/>
                </a:cubicBezTo>
                <a:cubicBezTo>
                  <a:pt x="11" y="88"/>
                  <a:pt x="0" y="99"/>
                  <a:pt x="0" y="112"/>
                </a:cubicBezTo>
                <a:cubicBezTo>
                  <a:pt x="0" y="125"/>
                  <a:pt x="11" y="136"/>
                  <a:pt x="24" y="136"/>
                </a:cubicBezTo>
                <a:cubicBezTo>
                  <a:pt x="38" y="136"/>
                  <a:pt x="48" y="125"/>
                  <a:pt x="48" y="112"/>
                </a:cubicBezTo>
                <a:close/>
                <a:moveTo>
                  <a:pt x="48" y="25"/>
                </a:moveTo>
                <a:cubicBezTo>
                  <a:pt x="48" y="11"/>
                  <a:pt x="38" y="0"/>
                  <a:pt x="24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38"/>
                  <a:pt x="11" y="49"/>
                  <a:pt x="24" y="49"/>
                </a:cubicBezTo>
                <a:cubicBezTo>
                  <a:pt x="38" y="49"/>
                  <a:pt x="48" y="38"/>
                  <a:pt x="48" y="25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C02147CD-ED28-4169-95FE-B9CDF9F2D24B}"/>
              </a:ext>
            </a:extLst>
          </p:cNvPr>
          <p:cNvSpPr>
            <a:spLocks noEditPoints="1"/>
          </p:cNvSpPr>
          <p:nvPr/>
        </p:nvSpPr>
        <p:spPr bwMode="auto">
          <a:xfrm>
            <a:off x="2559050" y="4425950"/>
            <a:ext cx="363537" cy="166688"/>
          </a:xfrm>
          <a:custGeom>
            <a:avLst/>
            <a:gdLst>
              <a:gd name="T0" fmla="*/ 119 w 229"/>
              <a:gd name="T1" fmla="*/ 105 h 105"/>
              <a:gd name="T2" fmla="*/ 229 w 229"/>
              <a:gd name="T3" fmla="*/ 105 h 105"/>
              <a:gd name="T4" fmla="*/ 229 w 229"/>
              <a:gd name="T5" fmla="*/ 58 h 105"/>
              <a:gd name="T6" fmla="*/ 119 w 229"/>
              <a:gd name="T7" fmla="*/ 58 h 105"/>
              <a:gd name="T8" fmla="*/ 119 w 229"/>
              <a:gd name="T9" fmla="*/ 105 h 105"/>
              <a:gd name="T10" fmla="*/ 0 w 229"/>
              <a:gd name="T11" fmla="*/ 48 h 105"/>
              <a:gd name="T12" fmla="*/ 110 w 229"/>
              <a:gd name="T13" fmla="*/ 48 h 105"/>
              <a:gd name="T14" fmla="*/ 110 w 229"/>
              <a:gd name="T15" fmla="*/ 0 h 105"/>
              <a:gd name="T16" fmla="*/ 0 w 229"/>
              <a:gd name="T17" fmla="*/ 0 h 105"/>
              <a:gd name="T18" fmla="*/ 0 w 229"/>
              <a:gd name="T19" fmla="*/ 4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05">
                <a:moveTo>
                  <a:pt x="119" y="105"/>
                </a:moveTo>
                <a:lnTo>
                  <a:pt x="229" y="105"/>
                </a:lnTo>
                <a:lnTo>
                  <a:pt x="229" y="58"/>
                </a:lnTo>
                <a:lnTo>
                  <a:pt x="119" y="58"/>
                </a:lnTo>
                <a:lnTo>
                  <a:pt x="119" y="105"/>
                </a:lnTo>
                <a:close/>
                <a:moveTo>
                  <a:pt x="0" y="48"/>
                </a:moveTo>
                <a:lnTo>
                  <a:pt x="110" y="48"/>
                </a:lnTo>
                <a:lnTo>
                  <a:pt x="110" y="0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3B2951E5-3AE8-4DC1-B087-26AB18D646AB}"/>
              </a:ext>
            </a:extLst>
          </p:cNvPr>
          <p:cNvSpPr>
            <a:spLocks noEditPoints="1"/>
          </p:cNvSpPr>
          <p:nvPr/>
        </p:nvSpPr>
        <p:spPr bwMode="auto">
          <a:xfrm>
            <a:off x="2559050" y="4425950"/>
            <a:ext cx="363537" cy="258763"/>
          </a:xfrm>
          <a:custGeom>
            <a:avLst/>
            <a:gdLst>
              <a:gd name="T0" fmla="*/ 119 w 229"/>
              <a:gd name="T1" fmla="*/ 163 h 163"/>
              <a:gd name="T2" fmla="*/ 229 w 229"/>
              <a:gd name="T3" fmla="*/ 163 h 163"/>
              <a:gd name="T4" fmla="*/ 229 w 229"/>
              <a:gd name="T5" fmla="*/ 116 h 163"/>
              <a:gd name="T6" fmla="*/ 119 w 229"/>
              <a:gd name="T7" fmla="*/ 116 h 163"/>
              <a:gd name="T8" fmla="*/ 119 w 229"/>
              <a:gd name="T9" fmla="*/ 163 h 163"/>
              <a:gd name="T10" fmla="*/ 0 w 229"/>
              <a:gd name="T11" fmla="*/ 163 h 163"/>
              <a:gd name="T12" fmla="*/ 110 w 229"/>
              <a:gd name="T13" fmla="*/ 163 h 163"/>
              <a:gd name="T14" fmla="*/ 110 w 229"/>
              <a:gd name="T15" fmla="*/ 116 h 163"/>
              <a:gd name="T16" fmla="*/ 0 w 229"/>
              <a:gd name="T17" fmla="*/ 116 h 163"/>
              <a:gd name="T18" fmla="*/ 0 w 229"/>
              <a:gd name="T19" fmla="*/ 163 h 163"/>
              <a:gd name="T20" fmla="*/ 119 w 229"/>
              <a:gd name="T21" fmla="*/ 48 h 163"/>
              <a:gd name="T22" fmla="*/ 229 w 229"/>
              <a:gd name="T23" fmla="*/ 48 h 163"/>
              <a:gd name="T24" fmla="*/ 229 w 229"/>
              <a:gd name="T25" fmla="*/ 0 h 163"/>
              <a:gd name="T26" fmla="*/ 119 w 229"/>
              <a:gd name="T27" fmla="*/ 0 h 163"/>
              <a:gd name="T28" fmla="*/ 119 w 229"/>
              <a:gd name="T29" fmla="*/ 48 h 163"/>
              <a:gd name="T30" fmla="*/ 59 w 229"/>
              <a:gd name="T31" fmla="*/ 105 h 163"/>
              <a:gd name="T32" fmla="*/ 109 w 229"/>
              <a:gd name="T33" fmla="*/ 105 h 163"/>
              <a:gd name="T34" fmla="*/ 109 w 229"/>
              <a:gd name="T35" fmla="*/ 58 h 163"/>
              <a:gd name="T36" fmla="*/ 59 w 229"/>
              <a:gd name="T37" fmla="*/ 58 h 163"/>
              <a:gd name="T38" fmla="*/ 59 w 229"/>
              <a:gd name="T39" fmla="*/ 105 h 163"/>
              <a:gd name="T40" fmla="*/ 0 w 229"/>
              <a:gd name="T41" fmla="*/ 105 h 163"/>
              <a:gd name="T42" fmla="*/ 50 w 229"/>
              <a:gd name="T43" fmla="*/ 105 h 163"/>
              <a:gd name="T44" fmla="*/ 50 w 229"/>
              <a:gd name="T45" fmla="*/ 58 h 163"/>
              <a:gd name="T46" fmla="*/ 0 w 229"/>
              <a:gd name="T47" fmla="*/ 58 h 163"/>
              <a:gd name="T48" fmla="*/ 0 w 229"/>
              <a:gd name="T49" fmla="*/ 10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9" h="163">
                <a:moveTo>
                  <a:pt x="119" y="163"/>
                </a:moveTo>
                <a:lnTo>
                  <a:pt x="229" y="163"/>
                </a:lnTo>
                <a:lnTo>
                  <a:pt x="229" y="116"/>
                </a:lnTo>
                <a:lnTo>
                  <a:pt x="119" y="116"/>
                </a:lnTo>
                <a:lnTo>
                  <a:pt x="119" y="163"/>
                </a:lnTo>
                <a:close/>
                <a:moveTo>
                  <a:pt x="0" y="163"/>
                </a:moveTo>
                <a:lnTo>
                  <a:pt x="110" y="163"/>
                </a:lnTo>
                <a:lnTo>
                  <a:pt x="110" y="116"/>
                </a:lnTo>
                <a:lnTo>
                  <a:pt x="0" y="116"/>
                </a:lnTo>
                <a:lnTo>
                  <a:pt x="0" y="163"/>
                </a:lnTo>
                <a:close/>
                <a:moveTo>
                  <a:pt x="119" y="48"/>
                </a:moveTo>
                <a:lnTo>
                  <a:pt x="229" y="48"/>
                </a:lnTo>
                <a:lnTo>
                  <a:pt x="229" y="0"/>
                </a:lnTo>
                <a:lnTo>
                  <a:pt x="119" y="0"/>
                </a:lnTo>
                <a:lnTo>
                  <a:pt x="119" y="48"/>
                </a:lnTo>
                <a:close/>
                <a:moveTo>
                  <a:pt x="59" y="105"/>
                </a:moveTo>
                <a:lnTo>
                  <a:pt x="109" y="105"/>
                </a:lnTo>
                <a:lnTo>
                  <a:pt x="109" y="58"/>
                </a:lnTo>
                <a:lnTo>
                  <a:pt x="59" y="58"/>
                </a:lnTo>
                <a:lnTo>
                  <a:pt x="59" y="105"/>
                </a:lnTo>
                <a:close/>
                <a:moveTo>
                  <a:pt x="0" y="105"/>
                </a:moveTo>
                <a:lnTo>
                  <a:pt x="50" y="105"/>
                </a:lnTo>
                <a:lnTo>
                  <a:pt x="50" y="58"/>
                </a:lnTo>
                <a:lnTo>
                  <a:pt x="0" y="58"/>
                </a:lnTo>
                <a:lnTo>
                  <a:pt x="0" y="10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FAA48470-45E0-4C43-9674-E133249FC639}"/>
              </a:ext>
            </a:extLst>
          </p:cNvPr>
          <p:cNvSpPr>
            <a:spLocks/>
          </p:cNvSpPr>
          <p:nvPr/>
        </p:nvSpPr>
        <p:spPr bwMode="auto">
          <a:xfrm>
            <a:off x="2687638" y="4540250"/>
            <a:ext cx="322262" cy="196850"/>
          </a:xfrm>
          <a:custGeom>
            <a:avLst/>
            <a:gdLst>
              <a:gd name="T0" fmla="*/ 709 w 725"/>
              <a:gd name="T1" fmla="*/ 26 h 441"/>
              <a:gd name="T2" fmla="*/ 711 w 725"/>
              <a:gd name="T3" fmla="*/ 59 h 441"/>
              <a:gd name="T4" fmla="*/ 98 w 725"/>
              <a:gd name="T5" fmla="*/ 409 h 441"/>
              <a:gd name="T6" fmla="*/ 8 w 725"/>
              <a:gd name="T7" fmla="*/ 427 h 441"/>
              <a:gd name="T8" fmla="*/ 69 w 725"/>
              <a:gd name="T9" fmla="*/ 359 h 441"/>
              <a:gd name="T10" fmla="*/ 682 w 725"/>
              <a:gd name="T11" fmla="*/ 8 h 441"/>
              <a:gd name="T12" fmla="*/ 709 w 725"/>
              <a:gd name="T13" fmla="*/ 26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5" h="441">
                <a:moveTo>
                  <a:pt x="709" y="26"/>
                </a:moveTo>
                <a:cubicBezTo>
                  <a:pt x="717" y="40"/>
                  <a:pt x="725" y="51"/>
                  <a:pt x="711" y="59"/>
                </a:cubicBezTo>
                <a:lnTo>
                  <a:pt x="98" y="409"/>
                </a:lnTo>
                <a:cubicBezTo>
                  <a:pt x="84" y="417"/>
                  <a:pt x="16" y="441"/>
                  <a:pt x="8" y="427"/>
                </a:cubicBezTo>
                <a:cubicBezTo>
                  <a:pt x="0" y="414"/>
                  <a:pt x="55" y="367"/>
                  <a:pt x="69" y="359"/>
                </a:cubicBezTo>
                <a:lnTo>
                  <a:pt x="682" y="8"/>
                </a:lnTo>
                <a:cubicBezTo>
                  <a:pt x="696" y="0"/>
                  <a:pt x="701" y="12"/>
                  <a:pt x="709" y="26"/>
                </a:cubicBezTo>
                <a:close/>
              </a:path>
            </a:pathLst>
          </a:custGeom>
          <a:solidFill>
            <a:srgbClr val="26437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34D0B17-28D4-4B0C-A990-66C59850F50E}"/>
              </a:ext>
            </a:extLst>
          </p:cNvPr>
          <p:cNvSpPr>
            <a:spLocks/>
          </p:cNvSpPr>
          <p:nvPr/>
        </p:nvSpPr>
        <p:spPr bwMode="auto">
          <a:xfrm>
            <a:off x="2687638" y="4540250"/>
            <a:ext cx="322262" cy="196850"/>
          </a:xfrm>
          <a:custGeom>
            <a:avLst/>
            <a:gdLst>
              <a:gd name="T0" fmla="*/ 709 w 725"/>
              <a:gd name="T1" fmla="*/ 26 h 441"/>
              <a:gd name="T2" fmla="*/ 711 w 725"/>
              <a:gd name="T3" fmla="*/ 59 h 441"/>
              <a:gd name="T4" fmla="*/ 98 w 725"/>
              <a:gd name="T5" fmla="*/ 409 h 441"/>
              <a:gd name="T6" fmla="*/ 8 w 725"/>
              <a:gd name="T7" fmla="*/ 427 h 441"/>
              <a:gd name="T8" fmla="*/ 69 w 725"/>
              <a:gd name="T9" fmla="*/ 359 h 441"/>
              <a:gd name="T10" fmla="*/ 682 w 725"/>
              <a:gd name="T11" fmla="*/ 8 h 441"/>
              <a:gd name="T12" fmla="*/ 709 w 725"/>
              <a:gd name="T13" fmla="*/ 26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5" h="441">
                <a:moveTo>
                  <a:pt x="709" y="26"/>
                </a:moveTo>
                <a:cubicBezTo>
                  <a:pt x="717" y="40"/>
                  <a:pt x="725" y="51"/>
                  <a:pt x="711" y="59"/>
                </a:cubicBezTo>
                <a:lnTo>
                  <a:pt x="98" y="409"/>
                </a:lnTo>
                <a:cubicBezTo>
                  <a:pt x="84" y="417"/>
                  <a:pt x="16" y="441"/>
                  <a:pt x="8" y="427"/>
                </a:cubicBezTo>
                <a:cubicBezTo>
                  <a:pt x="0" y="414"/>
                  <a:pt x="55" y="367"/>
                  <a:pt x="69" y="359"/>
                </a:cubicBezTo>
                <a:lnTo>
                  <a:pt x="682" y="8"/>
                </a:lnTo>
                <a:cubicBezTo>
                  <a:pt x="696" y="0"/>
                  <a:pt x="701" y="12"/>
                  <a:pt x="709" y="26"/>
                </a:cubicBezTo>
                <a:close/>
              </a:path>
            </a:pathLst>
          </a:custGeom>
          <a:noFill/>
          <a:ln w="4763" cap="sq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36C584A-EEEF-416F-9465-130DBAB169B9}"/>
              </a:ext>
            </a:extLst>
          </p:cNvPr>
          <p:cNvSpPr>
            <a:spLocks/>
          </p:cNvSpPr>
          <p:nvPr/>
        </p:nvSpPr>
        <p:spPr bwMode="auto">
          <a:xfrm>
            <a:off x="2524125" y="4670425"/>
            <a:ext cx="165100" cy="106363"/>
          </a:xfrm>
          <a:custGeom>
            <a:avLst/>
            <a:gdLst>
              <a:gd name="T0" fmla="*/ 104 w 104"/>
              <a:gd name="T1" fmla="*/ 39 h 67"/>
              <a:gd name="T2" fmla="*/ 0 w 104"/>
              <a:gd name="T3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" h="67">
                <a:moveTo>
                  <a:pt x="104" y="39"/>
                </a:moveTo>
                <a:cubicBezTo>
                  <a:pt x="11" y="67"/>
                  <a:pt x="40" y="6"/>
                  <a:pt x="0" y="0"/>
                </a:cubicBezTo>
              </a:path>
            </a:pathLst>
          </a:cu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066A3A-5FC2-4F85-9E7C-08843A09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4914900"/>
            <a:ext cx="514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Tablett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F0573267-717F-48DB-BA9C-06C0CAF8B1E8}"/>
              </a:ext>
            </a:extLst>
          </p:cNvPr>
          <p:cNvSpPr>
            <a:spLocks/>
          </p:cNvSpPr>
          <p:nvPr/>
        </p:nvSpPr>
        <p:spPr bwMode="auto">
          <a:xfrm>
            <a:off x="3506788" y="4270375"/>
            <a:ext cx="311150" cy="590550"/>
          </a:xfrm>
          <a:custGeom>
            <a:avLst/>
            <a:gdLst>
              <a:gd name="T0" fmla="*/ 0 w 697"/>
              <a:gd name="T1" fmla="*/ 1237 h 1319"/>
              <a:gd name="T2" fmla="*/ 52 w 697"/>
              <a:gd name="T3" fmla="*/ 1296 h 1319"/>
              <a:gd name="T4" fmla="*/ 348 w 697"/>
              <a:gd name="T5" fmla="*/ 1319 h 1319"/>
              <a:gd name="T6" fmla="*/ 644 w 697"/>
              <a:gd name="T7" fmla="*/ 1296 h 1319"/>
              <a:gd name="T8" fmla="*/ 697 w 697"/>
              <a:gd name="T9" fmla="*/ 1237 h 1319"/>
              <a:gd name="T10" fmla="*/ 697 w 697"/>
              <a:gd name="T11" fmla="*/ 82 h 1319"/>
              <a:gd name="T12" fmla="*/ 644 w 697"/>
              <a:gd name="T13" fmla="*/ 23 h 1319"/>
              <a:gd name="T14" fmla="*/ 348 w 697"/>
              <a:gd name="T15" fmla="*/ 0 h 1319"/>
              <a:gd name="T16" fmla="*/ 52 w 697"/>
              <a:gd name="T17" fmla="*/ 23 h 1319"/>
              <a:gd name="T18" fmla="*/ 0 w 697"/>
              <a:gd name="T19" fmla="*/ 82 h 1319"/>
              <a:gd name="T20" fmla="*/ 0 w 697"/>
              <a:gd name="T21" fmla="*/ 1237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7" h="1319">
                <a:moveTo>
                  <a:pt x="0" y="1237"/>
                </a:moveTo>
                <a:cubicBezTo>
                  <a:pt x="0" y="1266"/>
                  <a:pt x="23" y="1293"/>
                  <a:pt x="52" y="1296"/>
                </a:cubicBezTo>
                <a:cubicBezTo>
                  <a:pt x="52" y="1296"/>
                  <a:pt x="222" y="1319"/>
                  <a:pt x="348" y="1319"/>
                </a:cubicBezTo>
                <a:cubicBezTo>
                  <a:pt x="474" y="1319"/>
                  <a:pt x="644" y="1296"/>
                  <a:pt x="644" y="1296"/>
                </a:cubicBezTo>
                <a:cubicBezTo>
                  <a:pt x="673" y="1293"/>
                  <a:pt x="697" y="1266"/>
                  <a:pt x="697" y="1237"/>
                </a:cubicBezTo>
                <a:lnTo>
                  <a:pt x="697" y="82"/>
                </a:lnTo>
                <a:cubicBezTo>
                  <a:pt x="697" y="53"/>
                  <a:pt x="673" y="26"/>
                  <a:pt x="644" y="23"/>
                </a:cubicBezTo>
                <a:cubicBezTo>
                  <a:pt x="644" y="23"/>
                  <a:pt x="478" y="0"/>
                  <a:pt x="348" y="0"/>
                </a:cubicBezTo>
                <a:cubicBezTo>
                  <a:pt x="222" y="0"/>
                  <a:pt x="52" y="23"/>
                  <a:pt x="52" y="23"/>
                </a:cubicBezTo>
                <a:cubicBezTo>
                  <a:pt x="23" y="26"/>
                  <a:pt x="0" y="53"/>
                  <a:pt x="0" y="82"/>
                </a:cubicBezTo>
                <a:lnTo>
                  <a:pt x="0" y="1237"/>
                </a:lnTo>
                <a:close/>
              </a:path>
            </a:pathLst>
          </a:custGeom>
          <a:solidFill>
            <a:srgbClr val="46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97F89C24-DD62-4EFF-83D0-B6529CF7EBA6}"/>
              </a:ext>
            </a:extLst>
          </p:cNvPr>
          <p:cNvSpPr>
            <a:spLocks/>
          </p:cNvSpPr>
          <p:nvPr/>
        </p:nvSpPr>
        <p:spPr bwMode="auto">
          <a:xfrm>
            <a:off x="3506788" y="4270375"/>
            <a:ext cx="311150" cy="590550"/>
          </a:xfrm>
          <a:custGeom>
            <a:avLst/>
            <a:gdLst>
              <a:gd name="T0" fmla="*/ 0 w 697"/>
              <a:gd name="T1" fmla="*/ 1237 h 1319"/>
              <a:gd name="T2" fmla="*/ 52 w 697"/>
              <a:gd name="T3" fmla="*/ 1296 h 1319"/>
              <a:gd name="T4" fmla="*/ 348 w 697"/>
              <a:gd name="T5" fmla="*/ 1319 h 1319"/>
              <a:gd name="T6" fmla="*/ 644 w 697"/>
              <a:gd name="T7" fmla="*/ 1296 h 1319"/>
              <a:gd name="T8" fmla="*/ 697 w 697"/>
              <a:gd name="T9" fmla="*/ 1237 h 1319"/>
              <a:gd name="T10" fmla="*/ 697 w 697"/>
              <a:gd name="T11" fmla="*/ 82 h 1319"/>
              <a:gd name="T12" fmla="*/ 644 w 697"/>
              <a:gd name="T13" fmla="*/ 23 h 1319"/>
              <a:gd name="T14" fmla="*/ 348 w 697"/>
              <a:gd name="T15" fmla="*/ 0 h 1319"/>
              <a:gd name="T16" fmla="*/ 52 w 697"/>
              <a:gd name="T17" fmla="*/ 23 h 1319"/>
              <a:gd name="T18" fmla="*/ 0 w 697"/>
              <a:gd name="T19" fmla="*/ 82 h 1319"/>
              <a:gd name="T20" fmla="*/ 0 w 697"/>
              <a:gd name="T21" fmla="*/ 1237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7" h="1319">
                <a:moveTo>
                  <a:pt x="0" y="1237"/>
                </a:moveTo>
                <a:cubicBezTo>
                  <a:pt x="0" y="1266"/>
                  <a:pt x="23" y="1293"/>
                  <a:pt x="52" y="1296"/>
                </a:cubicBezTo>
                <a:cubicBezTo>
                  <a:pt x="52" y="1296"/>
                  <a:pt x="222" y="1319"/>
                  <a:pt x="348" y="1319"/>
                </a:cubicBezTo>
                <a:cubicBezTo>
                  <a:pt x="474" y="1319"/>
                  <a:pt x="644" y="1296"/>
                  <a:pt x="644" y="1296"/>
                </a:cubicBezTo>
                <a:cubicBezTo>
                  <a:pt x="673" y="1293"/>
                  <a:pt x="697" y="1266"/>
                  <a:pt x="697" y="1237"/>
                </a:cubicBezTo>
                <a:lnTo>
                  <a:pt x="697" y="82"/>
                </a:lnTo>
                <a:cubicBezTo>
                  <a:pt x="697" y="53"/>
                  <a:pt x="673" y="26"/>
                  <a:pt x="644" y="23"/>
                </a:cubicBezTo>
                <a:cubicBezTo>
                  <a:pt x="644" y="23"/>
                  <a:pt x="478" y="0"/>
                  <a:pt x="348" y="0"/>
                </a:cubicBezTo>
                <a:cubicBezTo>
                  <a:pt x="222" y="0"/>
                  <a:pt x="52" y="23"/>
                  <a:pt x="52" y="23"/>
                </a:cubicBezTo>
                <a:cubicBezTo>
                  <a:pt x="23" y="26"/>
                  <a:pt x="0" y="53"/>
                  <a:pt x="0" y="82"/>
                </a:cubicBezTo>
                <a:lnTo>
                  <a:pt x="0" y="1237"/>
                </a:lnTo>
                <a:close/>
              </a:path>
            </a:pathLst>
          </a:cu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3E09D8-AFE5-411D-9DCA-4E05C7F4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4354513"/>
            <a:ext cx="263525" cy="433388"/>
          </a:xfrm>
          <a:prstGeom prst="rect">
            <a:avLst/>
          </a:pr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5CAB80-A0ED-4627-B9FF-4D84463F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4354513"/>
            <a:ext cx="263525" cy="433388"/>
          </a:xfrm>
          <a:prstGeom prst="rect">
            <a:avLst/>
          </a:prstGeom>
          <a:noFill/>
          <a:ln w="4763" cap="sq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C4B71EF4-4AB9-48BA-8583-FDE224CE964F}"/>
              </a:ext>
            </a:extLst>
          </p:cNvPr>
          <p:cNvSpPr>
            <a:spLocks noEditPoints="1"/>
          </p:cNvSpPr>
          <p:nvPr/>
        </p:nvSpPr>
        <p:spPr bwMode="auto">
          <a:xfrm>
            <a:off x="3613150" y="4810125"/>
            <a:ext cx="98425" cy="20638"/>
          </a:xfrm>
          <a:custGeom>
            <a:avLst/>
            <a:gdLst>
              <a:gd name="T0" fmla="*/ 47 w 218"/>
              <a:gd name="T1" fmla="*/ 24 h 47"/>
              <a:gd name="T2" fmla="*/ 24 w 218"/>
              <a:gd name="T3" fmla="*/ 0 h 47"/>
              <a:gd name="T4" fmla="*/ 0 w 218"/>
              <a:gd name="T5" fmla="*/ 24 h 47"/>
              <a:gd name="T6" fmla="*/ 24 w 218"/>
              <a:gd name="T7" fmla="*/ 47 h 47"/>
              <a:gd name="T8" fmla="*/ 47 w 218"/>
              <a:gd name="T9" fmla="*/ 24 h 47"/>
              <a:gd name="T10" fmla="*/ 133 w 218"/>
              <a:gd name="T11" fmla="*/ 24 h 47"/>
              <a:gd name="T12" fmla="*/ 109 w 218"/>
              <a:gd name="T13" fmla="*/ 0 h 47"/>
              <a:gd name="T14" fmla="*/ 86 w 218"/>
              <a:gd name="T15" fmla="*/ 24 h 47"/>
              <a:gd name="T16" fmla="*/ 109 w 218"/>
              <a:gd name="T17" fmla="*/ 47 h 47"/>
              <a:gd name="T18" fmla="*/ 133 w 218"/>
              <a:gd name="T19" fmla="*/ 24 h 47"/>
              <a:gd name="T20" fmla="*/ 218 w 218"/>
              <a:gd name="T21" fmla="*/ 24 h 47"/>
              <a:gd name="T22" fmla="*/ 195 w 218"/>
              <a:gd name="T23" fmla="*/ 0 h 47"/>
              <a:gd name="T24" fmla="*/ 171 w 218"/>
              <a:gd name="T25" fmla="*/ 24 h 47"/>
              <a:gd name="T26" fmla="*/ 195 w 218"/>
              <a:gd name="T27" fmla="*/ 47 h 47"/>
              <a:gd name="T28" fmla="*/ 218 w 218"/>
              <a:gd name="T29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47">
                <a:moveTo>
                  <a:pt x="47" y="24"/>
                </a:moveTo>
                <a:cubicBezTo>
                  <a:pt x="47" y="11"/>
                  <a:pt x="37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7"/>
                  <a:pt x="24" y="47"/>
                </a:cubicBezTo>
                <a:cubicBezTo>
                  <a:pt x="37" y="47"/>
                  <a:pt x="47" y="37"/>
                  <a:pt x="47" y="24"/>
                </a:cubicBezTo>
                <a:close/>
                <a:moveTo>
                  <a:pt x="133" y="24"/>
                </a:moveTo>
                <a:cubicBezTo>
                  <a:pt x="133" y="11"/>
                  <a:pt x="122" y="0"/>
                  <a:pt x="109" y="0"/>
                </a:cubicBezTo>
                <a:cubicBezTo>
                  <a:pt x="96" y="0"/>
                  <a:pt x="86" y="11"/>
                  <a:pt x="86" y="24"/>
                </a:cubicBezTo>
                <a:cubicBezTo>
                  <a:pt x="86" y="37"/>
                  <a:pt x="96" y="47"/>
                  <a:pt x="109" y="47"/>
                </a:cubicBezTo>
                <a:cubicBezTo>
                  <a:pt x="122" y="47"/>
                  <a:pt x="133" y="37"/>
                  <a:pt x="133" y="24"/>
                </a:cubicBezTo>
                <a:close/>
                <a:moveTo>
                  <a:pt x="218" y="24"/>
                </a:moveTo>
                <a:cubicBezTo>
                  <a:pt x="218" y="11"/>
                  <a:pt x="208" y="0"/>
                  <a:pt x="195" y="0"/>
                </a:cubicBezTo>
                <a:cubicBezTo>
                  <a:pt x="182" y="0"/>
                  <a:pt x="171" y="11"/>
                  <a:pt x="171" y="24"/>
                </a:cubicBezTo>
                <a:cubicBezTo>
                  <a:pt x="171" y="37"/>
                  <a:pt x="182" y="47"/>
                  <a:pt x="195" y="47"/>
                </a:cubicBezTo>
                <a:cubicBezTo>
                  <a:pt x="208" y="47"/>
                  <a:pt x="218" y="37"/>
                  <a:pt x="218" y="2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5" name="Line 54">
            <a:extLst>
              <a:ext uri="{FF2B5EF4-FFF2-40B4-BE49-F238E27FC236}">
                <a16:creationId xmlns:a16="http://schemas.microsoft.com/office/drawing/2014/main" id="{758BA78F-2018-463D-9117-71040867C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4263" y="4319588"/>
            <a:ext cx="77787" cy="0"/>
          </a:xfrm>
          <a:prstGeom prst="line">
            <a:avLst/>
          </a:prstGeom>
          <a:noFill/>
          <a:ln w="4763" cap="sq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4D1C88-4B55-4011-92CA-01E8A243A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3" y="4914900"/>
            <a:ext cx="8366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Smartphone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80" name="Picture 56">
            <a:extLst>
              <a:ext uri="{FF2B5EF4-FFF2-40B4-BE49-F238E27FC236}">
                <a16:creationId xmlns:a16="http://schemas.microsoft.com/office/drawing/2014/main" id="{B643B558-77E6-46F4-96DF-8FCBE25D5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424113"/>
            <a:ext cx="13573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Freeform 57">
            <a:extLst>
              <a:ext uri="{FF2B5EF4-FFF2-40B4-BE49-F238E27FC236}">
                <a16:creationId xmlns:a16="http://schemas.microsoft.com/office/drawing/2014/main" id="{BA715196-8A3F-4B9A-88DB-226FA7B8CB0B}"/>
              </a:ext>
            </a:extLst>
          </p:cNvPr>
          <p:cNvSpPr>
            <a:spLocks noEditPoints="1"/>
          </p:cNvSpPr>
          <p:nvPr/>
        </p:nvSpPr>
        <p:spPr bwMode="auto">
          <a:xfrm>
            <a:off x="5087938" y="2428875"/>
            <a:ext cx="1347787" cy="1052513"/>
          </a:xfrm>
          <a:custGeom>
            <a:avLst/>
            <a:gdLst>
              <a:gd name="T0" fmla="*/ 176 w 3020"/>
              <a:gd name="T1" fmla="*/ 1361 h 2356"/>
              <a:gd name="T2" fmla="*/ 48 w 3020"/>
              <a:gd name="T3" fmla="*/ 978 h 2356"/>
              <a:gd name="T4" fmla="*/ 288 w 3020"/>
              <a:gd name="T5" fmla="*/ 797 h 2356"/>
              <a:gd name="T6" fmla="*/ 800 w 3020"/>
              <a:gd name="T7" fmla="*/ 258 h 2356"/>
              <a:gd name="T8" fmla="*/ 972 w 3020"/>
              <a:gd name="T9" fmla="*/ 321 h 2356"/>
              <a:gd name="T10" fmla="*/ 1559 w 3020"/>
              <a:gd name="T11" fmla="*/ 215 h 2356"/>
              <a:gd name="T12" fmla="*/ 2037 w 3020"/>
              <a:gd name="T13" fmla="*/ 151 h 2356"/>
              <a:gd name="T14" fmla="*/ 2062 w 3020"/>
              <a:gd name="T15" fmla="*/ 179 h 2356"/>
              <a:gd name="T16" fmla="*/ 2608 w 3020"/>
              <a:gd name="T17" fmla="*/ 218 h 2356"/>
              <a:gd name="T18" fmla="*/ 2677 w 3020"/>
              <a:gd name="T19" fmla="*/ 356 h 2356"/>
              <a:gd name="T20" fmla="*/ 2924 w 3020"/>
              <a:gd name="T21" fmla="*/ 738 h 2356"/>
              <a:gd name="T22" fmla="*/ 2900 w 3020"/>
              <a:gd name="T23" fmla="*/ 849 h 2356"/>
              <a:gd name="T24" fmla="*/ 2851 w 3020"/>
              <a:gd name="T25" fmla="*/ 1458 h 2356"/>
              <a:gd name="T26" fmla="*/ 2621 w 3020"/>
              <a:gd name="T27" fmla="*/ 1555 h 2356"/>
              <a:gd name="T28" fmla="*/ 2096 w 3020"/>
              <a:gd name="T29" fmla="*/ 1949 h 2356"/>
              <a:gd name="T30" fmla="*/ 2006 w 3020"/>
              <a:gd name="T31" fmla="*/ 1907 h 2356"/>
              <a:gd name="T32" fmla="*/ 1323 w 3020"/>
              <a:gd name="T33" fmla="*/ 2198 h 2356"/>
              <a:gd name="T34" fmla="*/ 1168 w 3020"/>
              <a:gd name="T35" fmla="*/ 2048 h 2356"/>
              <a:gd name="T36" fmla="*/ 441 w 3020"/>
              <a:gd name="T37" fmla="*/ 1907 h 2356"/>
              <a:gd name="T38" fmla="*/ 99 w 3020"/>
              <a:gd name="T39" fmla="*/ 1765 h 2356"/>
              <a:gd name="T40" fmla="*/ 176 w 3020"/>
              <a:gd name="T41" fmla="*/ 1361 h 2356"/>
              <a:gd name="T42" fmla="*/ 329 w 3020"/>
              <a:gd name="T43" fmla="*/ 1378 h 2356"/>
              <a:gd name="T44" fmla="*/ 176 w 3020"/>
              <a:gd name="T45" fmla="*/ 1361 h 2356"/>
              <a:gd name="T46" fmla="*/ 1126 w 3020"/>
              <a:gd name="T47" fmla="*/ 1960 h 2356"/>
              <a:gd name="T48" fmla="*/ 1168 w 3020"/>
              <a:gd name="T49" fmla="*/ 2048 h 2356"/>
              <a:gd name="T50" fmla="*/ 2027 w 3020"/>
              <a:gd name="T51" fmla="*/ 1801 h 2356"/>
              <a:gd name="T52" fmla="*/ 2006 w 3020"/>
              <a:gd name="T53" fmla="*/ 1907 h 2356"/>
              <a:gd name="T54" fmla="*/ 2453 w 3020"/>
              <a:gd name="T55" fmla="*/ 1272 h 2356"/>
              <a:gd name="T56" fmla="*/ 2621 w 3020"/>
              <a:gd name="T57" fmla="*/ 1554 h 2356"/>
              <a:gd name="T58" fmla="*/ 2621 w 3020"/>
              <a:gd name="T59" fmla="*/ 1555 h 2356"/>
              <a:gd name="T60" fmla="*/ 2816 w 3020"/>
              <a:gd name="T61" fmla="*/ 955 h 2356"/>
              <a:gd name="T62" fmla="*/ 2900 w 3020"/>
              <a:gd name="T63" fmla="*/ 849 h 2356"/>
              <a:gd name="T64" fmla="*/ 1056 w 3020"/>
              <a:gd name="T65" fmla="*/ 391 h 2356"/>
              <a:gd name="T66" fmla="*/ 972 w 3020"/>
              <a:gd name="T67" fmla="*/ 321 h 2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20" h="2356">
                <a:moveTo>
                  <a:pt x="176" y="1361"/>
                </a:moveTo>
                <a:cubicBezTo>
                  <a:pt x="57" y="1299"/>
                  <a:pt x="0" y="1128"/>
                  <a:pt x="48" y="978"/>
                </a:cubicBezTo>
                <a:cubicBezTo>
                  <a:pt x="87" y="857"/>
                  <a:pt x="185" y="783"/>
                  <a:pt x="288" y="797"/>
                </a:cubicBezTo>
                <a:cubicBezTo>
                  <a:pt x="311" y="469"/>
                  <a:pt x="541" y="228"/>
                  <a:pt x="800" y="258"/>
                </a:cubicBezTo>
                <a:cubicBezTo>
                  <a:pt x="860" y="265"/>
                  <a:pt x="919" y="286"/>
                  <a:pt x="972" y="321"/>
                </a:cubicBezTo>
                <a:cubicBezTo>
                  <a:pt x="1134" y="142"/>
                  <a:pt x="1364" y="100"/>
                  <a:pt x="1559" y="215"/>
                </a:cubicBezTo>
                <a:cubicBezTo>
                  <a:pt x="1677" y="31"/>
                  <a:pt x="1891" y="2"/>
                  <a:pt x="2037" y="151"/>
                </a:cubicBezTo>
                <a:cubicBezTo>
                  <a:pt x="2046" y="160"/>
                  <a:pt x="2054" y="170"/>
                  <a:pt x="2062" y="179"/>
                </a:cubicBezTo>
                <a:cubicBezTo>
                  <a:pt x="2221" y="0"/>
                  <a:pt x="2466" y="17"/>
                  <a:pt x="2608" y="218"/>
                </a:cubicBezTo>
                <a:cubicBezTo>
                  <a:pt x="2637" y="259"/>
                  <a:pt x="2660" y="305"/>
                  <a:pt x="2677" y="356"/>
                </a:cubicBezTo>
                <a:cubicBezTo>
                  <a:pt x="2829" y="375"/>
                  <a:pt x="2940" y="546"/>
                  <a:pt x="2924" y="738"/>
                </a:cubicBezTo>
                <a:cubicBezTo>
                  <a:pt x="2921" y="777"/>
                  <a:pt x="2913" y="814"/>
                  <a:pt x="2900" y="849"/>
                </a:cubicBezTo>
                <a:cubicBezTo>
                  <a:pt x="3020" y="1035"/>
                  <a:pt x="2998" y="1307"/>
                  <a:pt x="2851" y="1458"/>
                </a:cubicBezTo>
                <a:cubicBezTo>
                  <a:pt x="2786" y="1524"/>
                  <a:pt x="2704" y="1559"/>
                  <a:pt x="2621" y="1555"/>
                </a:cubicBezTo>
                <a:cubicBezTo>
                  <a:pt x="2562" y="1847"/>
                  <a:pt x="2327" y="2023"/>
                  <a:pt x="2096" y="1949"/>
                </a:cubicBezTo>
                <a:cubicBezTo>
                  <a:pt x="2065" y="1940"/>
                  <a:pt x="2035" y="1925"/>
                  <a:pt x="2006" y="1907"/>
                </a:cubicBezTo>
                <a:cubicBezTo>
                  <a:pt x="1881" y="2225"/>
                  <a:pt x="1576" y="2356"/>
                  <a:pt x="1323" y="2198"/>
                </a:cubicBezTo>
                <a:cubicBezTo>
                  <a:pt x="1264" y="2161"/>
                  <a:pt x="1212" y="2111"/>
                  <a:pt x="1168" y="2048"/>
                </a:cubicBezTo>
                <a:cubicBezTo>
                  <a:pt x="926" y="2197"/>
                  <a:pt x="637" y="2140"/>
                  <a:pt x="441" y="1907"/>
                </a:cubicBezTo>
                <a:cubicBezTo>
                  <a:pt x="316" y="1987"/>
                  <a:pt x="162" y="1923"/>
                  <a:pt x="99" y="1765"/>
                </a:cubicBezTo>
                <a:cubicBezTo>
                  <a:pt x="43" y="1624"/>
                  <a:pt x="75" y="1454"/>
                  <a:pt x="176" y="1361"/>
                </a:cubicBezTo>
                <a:close/>
                <a:moveTo>
                  <a:pt x="329" y="1378"/>
                </a:moveTo>
                <a:cubicBezTo>
                  <a:pt x="278" y="1395"/>
                  <a:pt x="224" y="1388"/>
                  <a:pt x="176" y="1361"/>
                </a:cubicBezTo>
                <a:moveTo>
                  <a:pt x="1126" y="1960"/>
                </a:moveTo>
                <a:cubicBezTo>
                  <a:pt x="1136" y="1992"/>
                  <a:pt x="1150" y="2022"/>
                  <a:pt x="1168" y="2048"/>
                </a:cubicBezTo>
                <a:moveTo>
                  <a:pt x="2027" y="1801"/>
                </a:moveTo>
                <a:cubicBezTo>
                  <a:pt x="2027" y="1838"/>
                  <a:pt x="2020" y="1874"/>
                  <a:pt x="2006" y="1907"/>
                </a:cubicBezTo>
                <a:moveTo>
                  <a:pt x="2453" y="1272"/>
                </a:moveTo>
                <a:cubicBezTo>
                  <a:pt x="2561" y="1292"/>
                  <a:pt x="2636" y="1418"/>
                  <a:pt x="2621" y="1554"/>
                </a:cubicBezTo>
                <a:cubicBezTo>
                  <a:pt x="2621" y="1554"/>
                  <a:pt x="2621" y="1554"/>
                  <a:pt x="2621" y="1555"/>
                </a:cubicBezTo>
                <a:moveTo>
                  <a:pt x="2816" y="955"/>
                </a:moveTo>
                <a:cubicBezTo>
                  <a:pt x="2853" y="933"/>
                  <a:pt x="2882" y="896"/>
                  <a:pt x="2900" y="849"/>
                </a:cubicBezTo>
                <a:moveTo>
                  <a:pt x="1056" y="391"/>
                </a:moveTo>
                <a:cubicBezTo>
                  <a:pt x="1032" y="361"/>
                  <a:pt x="1003" y="338"/>
                  <a:pt x="972" y="321"/>
                </a:cubicBezTo>
              </a:path>
            </a:pathLst>
          </a:custGeom>
          <a:noFill/>
          <a:ln w="11113" cap="sq">
            <a:solidFill>
              <a:srgbClr val="3D64A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8" name="Rectangle 58">
            <a:extLst>
              <a:ext uri="{FF2B5EF4-FFF2-40B4-BE49-F238E27FC236}">
                <a16:creationId xmlns:a16="http://schemas.microsoft.com/office/drawing/2014/main" id="{9A9F3C75-ADE5-44C5-8124-F61C96A3C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88" y="2859088"/>
            <a:ext cx="577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3D64AC"/>
                </a:solidFill>
                <a:effectLst/>
                <a:latin typeface="Calibri" panose="020F0502020204030204" pitchFamily="34" charset="0"/>
              </a:rPr>
              <a:t>Internet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Line 59">
            <a:extLst>
              <a:ext uri="{FF2B5EF4-FFF2-40B4-BE49-F238E27FC236}">
                <a16:creationId xmlns:a16="http://schemas.microsoft.com/office/drawing/2014/main" id="{A0DAFA3E-EC5A-48DA-9B46-6D9BE8CB5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3240088"/>
            <a:ext cx="0" cy="1046163"/>
          </a:xfrm>
          <a:prstGeom prst="line">
            <a:avLst/>
          </a:prstGeom>
          <a:noFill/>
          <a:ln w="14288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D133942F-E993-4813-B6D6-F88E492FD3A3}"/>
              </a:ext>
            </a:extLst>
          </p:cNvPr>
          <p:cNvSpPr>
            <a:spLocks/>
          </p:cNvSpPr>
          <p:nvPr/>
        </p:nvSpPr>
        <p:spPr bwMode="auto">
          <a:xfrm>
            <a:off x="1841500" y="4273550"/>
            <a:ext cx="100012" cy="101600"/>
          </a:xfrm>
          <a:custGeom>
            <a:avLst/>
            <a:gdLst>
              <a:gd name="T0" fmla="*/ 63 w 63"/>
              <a:gd name="T1" fmla="*/ 0 h 64"/>
              <a:gd name="T2" fmla="*/ 31 w 63"/>
              <a:gd name="T3" fmla="*/ 64 h 64"/>
              <a:gd name="T4" fmla="*/ 0 w 63"/>
              <a:gd name="T5" fmla="*/ 0 h 64"/>
              <a:gd name="T6" fmla="*/ 63 w 63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0"/>
                </a:moveTo>
                <a:lnTo>
                  <a:pt x="31" y="64"/>
                </a:lnTo>
                <a:lnTo>
                  <a:pt x="0" y="0"/>
                </a:lnTo>
                <a:lnTo>
                  <a:pt x="63" y="0"/>
                </a:lnTo>
                <a:close/>
              </a:path>
            </a:pathLst>
          </a:cu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62911E34-0FF9-4CA6-97B4-5F86D231DC50}"/>
              </a:ext>
            </a:extLst>
          </p:cNvPr>
          <p:cNvSpPr>
            <a:spLocks/>
          </p:cNvSpPr>
          <p:nvPr/>
        </p:nvSpPr>
        <p:spPr bwMode="auto">
          <a:xfrm>
            <a:off x="930275" y="3240088"/>
            <a:ext cx="4213225" cy="996950"/>
          </a:xfrm>
          <a:custGeom>
            <a:avLst/>
            <a:gdLst>
              <a:gd name="T0" fmla="*/ 2654 w 2654"/>
              <a:gd name="T1" fmla="*/ 0 h 628"/>
              <a:gd name="T2" fmla="*/ 0 w 2654"/>
              <a:gd name="T3" fmla="*/ 0 h 628"/>
              <a:gd name="T4" fmla="*/ 0 w 2654"/>
              <a:gd name="T5" fmla="*/ 628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54" h="628">
                <a:moveTo>
                  <a:pt x="2654" y="0"/>
                </a:moveTo>
                <a:lnTo>
                  <a:pt x="0" y="0"/>
                </a:lnTo>
                <a:lnTo>
                  <a:pt x="0" y="628"/>
                </a:lnTo>
              </a:path>
            </a:pathLst>
          </a:custGeom>
          <a:noFill/>
          <a:ln w="14288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2" name="Freeform 62">
            <a:extLst>
              <a:ext uri="{FF2B5EF4-FFF2-40B4-BE49-F238E27FC236}">
                <a16:creationId xmlns:a16="http://schemas.microsoft.com/office/drawing/2014/main" id="{CE0DED0C-3BE3-4543-B8A1-46175D27E3FE}"/>
              </a:ext>
            </a:extLst>
          </p:cNvPr>
          <p:cNvSpPr>
            <a:spLocks/>
          </p:cNvSpPr>
          <p:nvPr/>
        </p:nvSpPr>
        <p:spPr bwMode="auto">
          <a:xfrm>
            <a:off x="879475" y="4224338"/>
            <a:ext cx="101600" cy="101600"/>
          </a:xfrm>
          <a:custGeom>
            <a:avLst/>
            <a:gdLst>
              <a:gd name="T0" fmla="*/ 64 w 64"/>
              <a:gd name="T1" fmla="*/ 0 h 64"/>
              <a:gd name="T2" fmla="*/ 32 w 64"/>
              <a:gd name="T3" fmla="*/ 64 h 64"/>
              <a:gd name="T4" fmla="*/ 0 w 64"/>
              <a:gd name="T5" fmla="*/ 0 h 64"/>
              <a:gd name="T6" fmla="*/ 64 w 64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64">
                <a:moveTo>
                  <a:pt x="64" y="0"/>
                </a:moveTo>
                <a:lnTo>
                  <a:pt x="32" y="64"/>
                </a:lnTo>
                <a:lnTo>
                  <a:pt x="0" y="0"/>
                </a:lnTo>
                <a:lnTo>
                  <a:pt x="64" y="0"/>
                </a:lnTo>
                <a:close/>
              </a:path>
            </a:pathLst>
          </a:cu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3" name="Line 63">
            <a:extLst>
              <a:ext uri="{FF2B5EF4-FFF2-40B4-BE49-F238E27FC236}">
                <a16:creationId xmlns:a16="http://schemas.microsoft.com/office/drawing/2014/main" id="{1C4BE33E-55A0-4628-9A4F-D516CE1ED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1613" y="3240088"/>
            <a:ext cx="0" cy="1033463"/>
          </a:xfrm>
          <a:prstGeom prst="line">
            <a:avLst/>
          </a:prstGeom>
          <a:noFill/>
          <a:ln w="14288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24" name="Freeform 64">
            <a:extLst>
              <a:ext uri="{FF2B5EF4-FFF2-40B4-BE49-F238E27FC236}">
                <a16:creationId xmlns:a16="http://schemas.microsoft.com/office/drawing/2014/main" id="{46834A8C-DF1A-432E-8B75-750F19EBD332}"/>
              </a:ext>
            </a:extLst>
          </p:cNvPr>
          <p:cNvSpPr>
            <a:spLocks/>
          </p:cNvSpPr>
          <p:nvPr/>
        </p:nvSpPr>
        <p:spPr bwMode="auto">
          <a:xfrm>
            <a:off x="2692400" y="4260850"/>
            <a:ext cx="100012" cy="101600"/>
          </a:xfrm>
          <a:custGeom>
            <a:avLst/>
            <a:gdLst>
              <a:gd name="T0" fmla="*/ 63 w 63"/>
              <a:gd name="T1" fmla="*/ 0 h 64"/>
              <a:gd name="T2" fmla="*/ 31 w 63"/>
              <a:gd name="T3" fmla="*/ 64 h 64"/>
              <a:gd name="T4" fmla="*/ 0 w 63"/>
              <a:gd name="T5" fmla="*/ 0 h 64"/>
              <a:gd name="T6" fmla="*/ 63 w 63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0"/>
                </a:moveTo>
                <a:lnTo>
                  <a:pt x="31" y="64"/>
                </a:lnTo>
                <a:lnTo>
                  <a:pt x="0" y="0"/>
                </a:lnTo>
                <a:lnTo>
                  <a:pt x="63" y="0"/>
                </a:lnTo>
                <a:close/>
              </a:path>
            </a:pathLst>
          </a:cu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25" name="Line 65">
            <a:extLst>
              <a:ext uri="{FF2B5EF4-FFF2-40B4-BE49-F238E27FC236}">
                <a16:creationId xmlns:a16="http://schemas.microsoft.com/office/drawing/2014/main" id="{ABCD76A3-E091-47EF-BDFA-F03BE2059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3788" y="3240088"/>
            <a:ext cx="0" cy="942975"/>
          </a:xfrm>
          <a:prstGeom prst="line">
            <a:avLst/>
          </a:prstGeom>
          <a:noFill/>
          <a:ln w="14288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26" name="Freeform 66">
            <a:extLst>
              <a:ext uri="{FF2B5EF4-FFF2-40B4-BE49-F238E27FC236}">
                <a16:creationId xmlns:a16="http://schemas.microsoft.com/office/drawing/2014/main" id="{D051F39A-A642-443B-A2A1-79E58E7D3ECA}"/>
              </a:ext>
            </a:extLst>
          </p:cNvPr>
          <p:cNvSpPr>
            <a:spLocks/>
          </p:cNvSpPr>
          <p:nvPr/>
        </p:nvSpPr>
        <p:spPr bwMode="auto">
          <a:xfrm>
            <a:off x="3582988" y="4170363"/>
            <a:ext cx="100012" cy="101600"/>
          </a:xfrm>
          <a:custGeom>
            <a:avLst/>
            <a:gdLst>
              <a:gd name="T0" fmla="*/ 63 w 63"/>
              <a:gd name="T1" fmla="*/ 0 h 64"/>
              <a:gd name="T2" fmla="*/ 32 w 63"/>
              <a:gd name="T3" fmla="*/ 64 h 64"/>
              <a:gd name="T4" fmla="*/ 0 w 63"/>
              <a:gd name="T5" fmla="*/ 0 h 64"/>
              <a:gd name="T6" fmla="*/ 63 w 63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0"/>
                </a:moveTo>
                <a:lnTo>
                  <a:pt x="32" y="64"/>
                </a:lnTo>
                <a:lnTo>
                  <a:pt x="0" y="0"/>
                </a:lnTo>
                <a:lnTo>
                  <a:pt x="63" y="0"/>
                </a:lnTo>
                <a:close/>
              </a:path>
            </a:pathLst>
          </a:cu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27" name="Line 67">
            <a:extLst>
              <a:ext uri="{FF2B5EF4-FFF2-40B4-BE49-F238E27FC236}">
                <a16:creationId xmlns:a16="http://schemas.microsoft.com/office/drawing/2014/main" id="{D81DCD43-97DF-44FB-881C-26D282A08B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89700" y="3014663"/>
            <a:ext cx="1622425" cy="6350"/>
          </a:xfrm>
          <a:prstGeom prst="line">
            <a:avLst/>
          </a:prstGeom>
          <a:noFill/>
          <a:ln w="14288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28" name="Freeform 68">
            <a:extLst>
              <a:ext uri="{FF2B5EF4-FFF2-40B4-BE49-F238E27FC236}">
                <a16:creationId xmlns:a16="http://schemas.microsoft.com/office/drawing/2014/main" id="{3350F7D4-DC9F-42BC-BEE5-29DB1E871B76}"/>
              </a:ext>
            </a:extLst>
          </p:cNvPr>
          <p:cNvSpPr>
            <a:spLocks/>
          </p:cNvSpPr>
          <p:nvPr/>
        </p:nvSpPr>
        <p:spPr bwMode="auto">
          <a:xfrm>
            <a:off x="6402388" y="2963863"/>
            <a:ext cx="100012" cy="101600"/>
          </a:xfrm>
          <a:custGeom>
            <a:avLst/>
            <a:gdLst>
              <a:gd name="T0" fmla="*/ 63 w 63"/>
              <a:gd name="T1" fmla="*/ 64 h 64"/>
              <a:gd name="T2" fmla="*/ 0 w 63"/>
              <a:gd name="T3" fmla="*/ 32 h 64"/>
              <a:gd name="T4" fmla="*/ 63 w 63"/>
              <a:gd name="T5" fmla="*/ 0 h 64"/>
              <a:gd name="T6" fmla="*/ 63 w 63"/>
              <a:gd name="T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64"/>
                </a:moveTo>
                <a:lnTo>
                  <a:pt x="0" y="32"/>
                </a:lnTo>
                <a:lnTo>
                  <a:pt x="63" y="0"/>
                </a:lnTo>
                <a:lnTo>
                  <a:pt x="63" y="64"/>
                </a:lnTo>
                <a:close/>
              </a:path>
            </a:pathLst>
          </a:cu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29" name="Freeform 69">
            <a:extLst>
              <a:ext uri="{FF2B5EF4-FFF2-40B4-BE49-F238E27FC236}">
                <a16:creationId xmlns:a16="http://schemas.microsoft.com/office/drawing/2014/main" id="{6519D099-BFF2-4B5E-B2A0-044A0D10E113}"/>
              </a:ext>
            </a:extLst>
          </p:cNvPr>
          <p:cNvSpPr>
            <a:spLocks noEditPoints="1"/>
          </p:cNvSpPr>
          <p:nvPr/>
        </p:nvSpPr>
        <p:spPr bwMode="auto">
          <a:xfrm>
            <a:off x="9477375" y="2876550"/>
            <a:ext cx="434975" cy="612775"/>
          </a:xfrm>
          <a:custGeom>
            <a:avLst/>
            <a:gdLst>
              <a:gd name="T0" fmla="*/ 1 w 976"/>
              <a:gd name="T1" fmla="*/ 263 h 1371"/>
              <a:gd name="T2" fmla="*/ 480 w 976"/>
              <a:gd name="T3" fmla="*/ 3 h 1371"/>
              <a:gd name="T4" fmla="*/ 964 w 976"/>
              <a:gd name="T5" fmla="*/ 253 h 1371"/>
              <a:gd name="T6" fmla="*/ 485 w 976"/>
              <a:gd name="T7" fmla="*/ 513 h 1371"/>
              <a:gd name="T8" fmla="*/ 1 w 976"/>
              <a:gd name="T9" fmla="*/ 263 h 1371"/>
              <a:gd name="T10" fmla="*/ 963 w 976"/>
              <a:gd name="T11" fmla="*/ 267 h 1371"/>
              <a:gd name="T12" fmla="*/ 963 w 976"/>
              <a:gd name="T13" fmla="*/ 1084 h 1371"/>
              <a:gd name="T14" fmla="*/ 530 w 976"/>
              <a:gd name="T15" fmla="*/ 1363 h 1371"/>
              <a:gd name="T16" fmla="*/ 482 w 976"/>
              <a:gd name="T17" fmla="*/ 1363 h 1371"/>
              <a:gd name="T18" fmla="*/ 2 w 976"/>
              <a:gd name="T19" fmla="*/ 1112 h 1371"/>
              <a:gd name="T20" fmla="*/ 2 w 976"/>
              <a:gd name="T21" fmla="*/ 1084 h 1371"/>
              <a:gd name="T22" fmla="*/ 2 w 976"/>
              <a:gd name="T23" fmla="*/ 267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76" h="1371">
                <a:moveTo>
                  <a:pt x="1" y="263"/>
                </a:moveTo>
                <a:cubicBezTo>
                  <a:pt x="0" y="122"/>
                  <a:pt x="214" y="6"/>
                  <a:pt x="480" y="3"/>
                </a:cubicBezTo>
                <a:cubicBezTo>
                  <a:pt x="746" y="0"/>
                  <a:pt x="962" y="112"/>
                  <a:pt x="964" y="253"/>
                </a:cubicBezTo>
                <a:cubicBezTo>
                  <a:pt x="965" y="394"/>
                  <a:pt x="751" y="510"/>
                  <a:pt x="485" y="513"/>
                </a:cubicBezTo>
                <a:cubicBezTo>
                  <a:pt x="219" y="516"/>
                  <a:pt x="3" y="404"/>
                  <a:pt x="1" y="263"/>
                </a:cubicBezTo>
                <a:close/>
                <a:moveTo>
                  <a:pt x="963" y="267"/>
                </a:moveTo>
                <a:lnTo>
                  <a:pt x="963" y="1084"/>
                </a:lnTo>
                <a:cubicBezTo>
                  <a:pt x="976" y="1230"/>
                  <a:pt x="782" y="1355"/>
                  <a:pt x="530" y="1363"/>
                </a:cubicBezTo>
                <a:cubicBezTo>
                  <a:pt x="514" y="1364"/>
                  <a:pt x="498" y="1364"/>
                  <a:pt x="482" y="1363"/>
                </a:cubicBezTo>
                <a:cubicBezTo>
                  <a:pt x="230" y="1371"/>
                  <a:pt x="15" y="1259"/>
                  <a:pt x="2" y="1112"/>
                </a:cubicBezTo>
                <a:cubicBezTo>
                  <a:pt x="1" y="1103"/>
                  <a:pt x="1" y="1093"/>
                  <a:pt x="2" y="1084"/>
                </a:cubicBezTo>
                <a:lnTo>
                  <a:pt x="2" y="267"/>
                </a:lnTo>
              </a:path>
            </a:pathLst>
          </a:custGeom>
          <a:noFill/>
          <a:ln w="14288" cap="rnd">
            <a:solidFill>
              <a:srgbClr val="395EA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30" name="Rectangle 70">
            <a:extLst>
              <a:ext uri="{FF2B5EF4-FFF2-40B4-BE49-F238E27FC236}">
                <a16:creationId xmlns:a16="http://schemas.microsoft.com/office/drawing/2014/main" id="{E5A551A7-2432-471F-AB36-0D649BAE9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00" y="2222500"/>
            <a:ext cx="363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Web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1" name="Rectangle 71">
            <a:extLst>
              <a:ext uri="{FF2B5EF4-FFF2-40B4-BE49-F238E27FC236}">
                <a16:creationId xmlns:a16="http://schemas.microsoft.com/office/drawing/2014/main" id="{4A77F5E9-F15A-43F6-9A06-4B9BFFEC5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2222500"/>
            <a:ext cx="120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2" name="Rectangle 72">
            <a:extLst>
              <a:ext uri="{FF2B5EF4-FFF2-40B4-BE49-F238E27FC236}">
                <a16:creationId xmlns:a16="http://schemas.microsoft.com/office/drawing/2014/main" id="{54891227-2176-473A-8091-783E71D62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013" y="2222500"/>
            <a:ext cx="393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, App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3" name="Rectangle 73">
            <a:extLst>
              <a:ext uri="{FF2B5EF4-FFF2-40B4-BE49-F238E27FC236}">
                <a16:creationId xmlns:a16="http://schemas.microsoft.com/office/drawing/2014/main" id="{4807EAB4-EE29-43CA-AF35-BAEE6252B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638" y="2222500"/>
            <a:ext cx="120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Rectangle 74">
            <a:extLst>
              <a:ext uri="{FF2B5EF4-FFF2-40B4-BE49-F238E27FC236}">
                <a16:creationId xmlns:a16="http://schemas.microsoft.com/office/drawing/2014/main" id="{E6B1AA66-ABBF-40E0-8C5E-2C90871F1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0" y="2222500"/>
            <a:ext cx="114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5" name="Rectangle 75">
            <a:extLst>
              <a:ext uri="{FF2B5EF4-FFF2-40B4-BE49-F238E27FC236}">
                <a16:creationId xmlns:a16="http://schemas.microsoft.com/office/drawing/2014/main" id="{C21986DD-0624-42AC-B24A-DB22FCC91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838" y="2222500"/>
            <a:ext cx="1400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>
                <a:ln>
                  <a:noFill/>
                </a:ln>
                <a:solidFill>
                  <a:srgbClr val="1A2D51"/>
                </a:solidFill>
                <a:effectLst/>
                <a:latin typeface="Calibri" panose="020F0502020204030204" pitchFamily="34" charset="0"/>
              </a:rPr>
              <a:t>und Datenbankserver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6" name="Rectangle 76">
            <a:extLst>
              <a:ext uri="{FF2B5EF4-FFF2-40B4-BE49-F238E27FC236}">
                <a16:creationId xmlns:a16="http://schemas.microsoft.com/office/drawing/2014/main" id="{2F8BE809-6BB0-4997-A2C4-E2D52A611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8" y="2825750"/>
            <a:ext cx="882650" cy="695325"/>
          </a:xfrm>
          <a:prstGeom prst="rect">
            <a:avLst/>
          </a:pr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37" name="Rectangle 77">
            <a:extLst>
              <a:ext uri="{FF2B5EF4-FFF2-40B4-BE49-F238E27FC236}">
                <a16:creationId xmlns:a16="http://schemas.microsoft.com/office/drawing/2014/main" id="{7917E7BF-2B89-4087-9A52-58D2CD206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8" y="2825750"/>
            <a:ext cx="882650" cy="695325"/>
          </a:xfrm>
          <a:prstGeom prst="rect">
            <a:avLst/>
          </a:pr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38" name="Freeform 78">
            <a:extLst>
              <a:ext uri="{FF2B5EF4-FFF2-40B4-BE49-F238E27FC236}">
                <a16:creationId xmlns:a16="http://schemas.microsoft.com/office/drawing/2014/main" id="{3C15850F-031D-49E0-9EB5-7EF47BE7B288}"/>
              </a:ext>
            </a:extLst>
          </p:cNvPr>
          <p:cNvSpPr>
            <a:spLocks noEditPoints="1"/>
          </p:cNvSpPr>
          <p:nvPr/>
        </p:nvSpPr>
        <p:spPr bwMode="auto">
          <a:xfrm>
            <a:off x="8331200" y="3024188"/>
            <a:ext cx="338137" cy="184150"/>
          </a:xfrm>
          <a:custGeom>
            <a:avLst/>
            <a:gdLst>
              <a:gd name="T0" fmla="*/ 0 w 213"/>
              <a:gd name="T1" fmla="*/ 18 h 116"/>
              <a:gd name="T2" fmla="*/ 27 w 213"/>
              <a:gd name="T3" fmla="*/ 18 h 116"/>
              <a:gd name="T4" fmla="*/ 27 w 213"/>
              <a:gd name="T5" fmla="*/ 0 h 116"/>
              <a:gd name="T6" fmla="*/ 0 w 213"/>
              <a:gd name="T7" fmla="*/ 0 h 116"/>
              <a:gd name="T8" fmla="*/ 0 w 213"/>
              <a:gd name="T9" fmla="*/ 18 h 116"/>
              <a:gd name="T10" fmla="*/ 61 w 213"/>
              <a:gd name="T11" fmla="*/ 18 h 116"/>
              <a:gd name="T12" fmla="*/ 213 w 213"/>
              <a:gd name="T13" fmla="*/ 18 h 116"/>
              <a:gd name="T14" fmla="*/ 213 w 213"/>
              <a:gd name="T15" fmla="*/ 0 h 116"/>
              <a:gd name="T16" fmla="*/ 61 w 213"/>
              <a:gd name="T17" fmla="*/ 0 h 116"/>
              <a:gd name="T18" fmla="*/ 61 w 213"/>
              <a:gd name="T19" fmla="*/ 18 h 116"/>
              <a:gd name="T20" fmla="*/ 61 w 213"/>
              <a:gd name="T21" fmla="*/ 67 h 116"/>
              <a:gd name="T22" fmla="*/ 213 w 213"/>
              <a:gd name="T23" fmla="*/ 67 h 116"/>
              <a:gd name="T24" fmla="*/ 213 w 213"/>
              <a:gd name="T25" fmla="*/ 49 h 116"/>
              <a:gd name="T26" fmla="*/ 61 w 213"/>
              <a:gd name="T27" fmla="*/ 49 h 116"/>
              <a:gd name="T28" fmla="*/ 61 w 213"/>
              <a:gd name="T29" fmla="*/ 67 h 116"/>
              <a:gd name="T30" fmla="*/ 0 w 213"/>
              <a:gd name="T31" fmla="*/ 67 h 116"/>
              <a:gd name="T32" fmla="*/ 27 w 213"/>
              <a:gd name="T33" fmla="*/ 67 h 116"/>
              <a:gd name="T34" fmla="*/ 27 w 213"/>
              <a:gd name="T35" fmla="*/ 49 h 116"/>
              <a:gd name="T36" fmla="*/ 0 w 213"/>
              <a:gd name="T37" fmla="*/ 49 h 116"/>
              <a:gd name="T38" fmla="*/ 0 w 213"/>
              <a:gd name="T39" fmla="*/ 67 h 116"/>
              <a:gd name="T40" fmla="*/ 0 w 213"/>
              <a:gd name="T41" fmla="*/ 116 h 116"/>
              <a:gd name="T42" fmla="*/ 27 w 213"/>
              <a:gd name="T43" fmla="*/ 116 h 116"/>
              <a:gd name="T44" fmla="*/ 27 w 213"/>
              <a:gd name="T45" fmla="*/ 98 h 116"/>
              <a:gd name="T46" fmla="*/ 0 w 213"/>
              <a:gd name="T47" fmla="*/ 98 h 116"/>
              <a:gd name="T48" fmla="*/ 0 w 213"/>
              <a:gd name="T49" fmla="*/ 116 h 116"/>
              <a:gd name="T50" fmla="*/ 61 w 213"/>
              <a:gd name="T51" fmla="*/ 116 h 116"/>
              <a:gd name="T52" fmla="*/ 213 w 213"/>
              <a:gd name="T53" fmla="*/ 116 h 116"/>
              <a:gd name="T54" fmla="*/ 213 w 213"/>
              <a:gd name="T55" fmla="*/ 98 h 116"/>
              <a:gd name="T56" fmla="*/ 61 w 213"/>
              <a:gd name="T57" fmla="*/ 98 h 116"/>
              <a:gd name="T58" fmla="*/ 61 w 213"/>
              <a:gd name="T5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3" h="116">
                <a:moveTo>
                  <a:pt x="0" y="18"/>
                </a:moveTo>
                <a:lnTo>
                  <a:pt x="27" y="18"/>
                </a:lnTo>
                <a:lnTo>
                  <a:pt x="27" y="0"/>
                </a:lnTo>
                <a:lnTo>
                  <a:pt x="0" y="0"/>
                </a:lnTo>
                <a:lnTo>
                  <a:pt x="0" y="18"/>
                </a:lnTo>
                <a:close/>
                <a:moveTo>
                  <a:pt x="61" y="18"/>
                </a:moveTo>
                <a:lnTo>
                  <a:pt x="213" y="18"/>
                </a:lnTo>
                <a:lnTo>
                  <a:pt x="213" y="0"/>
                </a:lnTo>
                <a:lnTo>
                  <a:pt x="61" y="0"/>
                </a:lnTo>
                <a:lnTo>
                  <a:pt x="61" y="18"/>
                </a:lnTo>
                <a:close/>
                <a:moveTo>
                  <a:pt x="61" y="67"/>
                </a:moveTo>
                <a:lnTo>
                  <a:pt x="213" y="67"/>
                </a:lnTo>
                <a:lnTo>
                  <a:pt x="213" y="49"/>
                </a:lnTo>
                <a:lnTo>
                  <a:pt x="61" y="49"/>
                </a:lnTo>
                <a:lnTo>
                  <a:pt x="61" y="67"/>
                </a:lnTo>
                <a:close/>
                <a:moveTo>
                  <a:pt x="0" y="67"/>
                </a:moveTo>
                <a:lnTo>
                  <a:pt x="27" y="67"/>
                </a:lnTo>
                <a:lnTo>
                  <a:pt x="27" y="49"/>
                </a:lnTo>
                <a:lnTo>
                  <a:pt x="0" y="49"/>
                </a:lnTo>
                <a:lnTo>
                  <a:pt x="0" y="67"/>
                </a:lnTo>
                <a:close/>
                <a:moveTo>
                  <a:pt x="0" y="116"/>
                </a:moveTo>
                <a:lnTo>
                  <a:pt x="27" y="116"/>
                </a:lnTo>
                <a:lnTo>
                  <a:pt x="27" y="98"/>
                </a:lnTo>
                <a:lnTo>
                  <a:pt x="0" y="98"/>
                </a:lnTo>
                <a:lnTo>
                  <a:pt x="0" y="116"/>
                </a:lnTo>
                <a:close/>
                <a:moveTo>
                  <a:pt x="61" y="116"/>
                </a:moveTo>
                <a:lnTo>
                  <a:pt x="213" y="116"/>
                </a:lnTo>
                <a:lnTo>
                  <a:pt x="213" y="98"/>
                </a:lnTo>
                <a:lnTo>
                  <a:pt x="61" y="98"/>
                </a:lnTo>
                <a:lnTo>
                  <a:pt x="61" y="116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39" name="Freeform 79">
            <a:extLst>
              <a:ext uri="{FF2B5EF4-FFF2-40B4-BE49-F238E27FC236}">
                <a16:creationId xmlns:a16="http://schemas.microsoft.com/office/drawing/2014/main" id="{A9C6594C-EEA4-467F-9A2D-111995E6558D}"/>
              </a:ext>
            </a:extLst>
          </p:cNvPr>
          <p:cNvSpPr>
            <a:spLocks noEditPoints="1"/>
          </p:cNvSpPr>
          <p:nvPr/>
        </p:nvSpPr>
        <p:spPr bwMode="auto">
          <a:xfrm>
            <a:off x="8212138" y="2844800"/>
            <a:ext cx="993775" cy="898525"/>
          </a:xfrm>
          <a:custGeom>
            <a:avLst/>
            <a:gdLst>
              <a:gd name="T0" fmla="*/ 0 w 2225"/>
              <a:gd name="T1" fmla="*/ 248 h 2011"/>
              <a:gd name="T2" fmla="*/ 1891 w 2225"/>
              <a:gd name="T3" fmla="*/ 248 h 2011"/>
              <a:gd name="T4" fmla="*/ 1891 w 2225"/>
              <a:gd name="T5" fmla="*/ 0 h 2011"/>
              <a:gd name="T6" fmla="*/ 0 w 2225"/>
              <a:gd name="T7" fmla="*/ 0 h 2011"/>
              <a:gd name="T8" fmla="*/ 0 w 2225"/>
              <a:gd name="T9" fmla="*/ 248 h 2011"/>
              <a:gd name="T10" fmla="*/ 2225 w 2225"/>
              <a:gd name="T11" fmla="*/ 1408 h 2011"/>
              <a:gd name="T12" fmla="*/ 1642 w 2225"/>
              <a:gd name="T13" fmla="*/ 805 h 2011"/>
              <a:gd name="T14" fmla="*/ 1059 w 2225"/>
              <a:gd name="T15" fmla="*/ 1408 h 2011"/>
              <a:gd name="T16" fmla="*/ 1642 w 2225"/>
              <a:gd name="T17" fmla="*/ 2011 h 2011"/>
              <a:gd name="T18" fmla="*/ 2225 w 2225"/>
              <a:gd name="T19" fmla="*/ 1408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25" h="2011">
                <a:moveTo>
                  <a:pt x="0" y="248"/>
                </a:moveTo>
                <a:lnTo>
                  <a:pt x="1891" y="248"/>
                </a:lnTo>
                <a:lnTo>
                  <a:pt x="1891" y="0"/>
                </a:lnTo>
                <a:lnTo>
                  <a:pt x="0" y="0"/>
                </a:lnTo>
                <a:lnTo>
                  <a:pt x="0" y="248"/>
                </a:lnTo>
                <a:close/>
                <a:moveTo>
                  <a:pt x="2225" y="1408"/>
                </a:moveTo>
                <a:cubicBezTo>
                  <a:pt x="2225" y="1075"/>
                  <a:pt x="1964" y="805"/>
                  <a:pt x="1642" y="805"/>
                </a:cubicBezTo>
                <a:cubicBezTo>
                  <a:pt x="1320" y="805"/>
                  <a:pt x="1059" y="1075"/>
                  <a:pt x="1059" y="1408"/>
                </a:cubicBezTo>
                <a:cubicBezTo>
                  <a:pt x="1059" y="1741"/>
                  <a:pt x="1320" y="2011"/>
                  <a:pt x="1642" y="2011"/>
                </a:cubicBezTo>
                <a:cubicBezTo>
                  <a:pt x="1964" y="2011"/>
                  <a:pt x="2225" y="1741"/>
                  <a:pt x="2225" y="1408"/>
                </a:cubicBezTo>
                <a:close/>
              </a:path>
            </a:pathLst>
          </a:custGeom>
          <a:solidFill>
            <a:srgbClr val="4672C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40" name="Freeform 80">
            <a:extLst>
              <a:ext uri="{FF2B5EF4-FFF2-40B4-BE49-F238E27FC236}">
                <a16:creationId xmlns:a16="http://schemas.microsoft.com/office/drawing/2014/main" id="{CCB2CC30-FBC2-42C4-8162-1FC78C34FD4A}"/>
              </a:ext>
            </a:extLst>
          </p:cNvPr>
          <p:cNvSpPr>
            <a:spLocks noEditPoints="1"/>
          </p:cNvSpPr>
          <p:nvPr/>
        </p:nvSpPr>
        <p:spPr bwMode="auto">
          <a:xfrm>
            <a:off x="8212138" y="2844800"/>
            <a:ext cx="993775" cy="898525"/>
          </a:xfrm>
          <a:custGeom>
            <a:avLst/>
            <a:gdLst>
              <a:gd name="T0" fmla="*/ 0 w 2225"/>
              <a:gd name="T1" fmla="*/ 248 h 2011"/>
              <a:gd name="T2" fmla="*/ 1891 w 2225"/>
              <a:gd name="T3" fmla="*/ 248 h 2011"/>
              <a:gd name="T4" fmla="*/ 1891 w 2225"/>
              <a:gd name="T5" fmla="*/ 0 h 2011"/>
              <a:gd name="T6" fmla="*/ 0 w 2225"/>
              <a:gd name="T7" fmla="*/ 0 h 2011"/>
              <a:gd name="T8" fmla="*/ 0 w 2225"/>
              <a:gd name="T9" fmla="*/ 248 h 2011"/>
              <a:gd name="T10" fmla="*/ 2225 w 2225"/>
              <a:gd name="T11" fmla="*/ 1408 h 2011"/>
              <a:gd name="T12" fmla="*/ 1642 w 2225"/>
              <a:gd name="T13" fmla="*/ 805 h 2011"/>
              <a:gd name="T14" fmla="*/ 1059 w 2225"/>
              <a:gd name="T15" fmla="*/ 1408 h 2011"/>
              <a:gd name="T16" fmla="*/ 1642 w 2225"/>
              <a:gd name="T17" fmla="*/ 2011 h 2011"/>
              <a:gd name="T18" fmla="*/ 2225 w 2225"/>
              <a:gd name="T19" fmla="*/ 1408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25" h="2011">
                <a:moveTo>
                  <a:pt x="0" y="248"/>
                </a:moveTo>
                <a:lnTo>
                  <a:pt x="1891" y="248"/>
                </a:lnTo>
                <a:lnTo>
                  <a:pt x="1891" y="0"/>
                </a:lnTo>
                <a:lnTo>
                  <a:pt x="0" y="0"/>
                </a:lnTo>
                <a:lnTo>
                  <a:pt x="0" y="248"/>
                </a:lnTo>
                <a:close/>
                <a:moveTo>
                  <a:pt x="2225" y="1408"/>
                </a:moveTo>
                <a:cubicBezTo>
                  <a:pt x="2225" y="1075"/>
                  <a:pt x="1964" y="805"/>
                  <a:pt x="1642" y="805"/>
                </a:cubicBezTo>
                <a:cubicBezTo>
                  <a:pt x="1320" y="805"/>
                  <a:pt x="1059" y="1075"/>
                  <a:pt x="1059" y="1408"/>
                </a:cubicBezTo>
                <a:cubicBezTo>
                  <a:pt x="1059" y="1741"/>
                  <a:pt x="1320" y="2011"/>
                  <a:pt x="1642" y="2011"/>
                </a:cubicBezTo>
                <a:cubicBezTo>
                  <a:pt x="1964" y="2011"/>
                  <a:pt x="2225" y="1741"/>
                  <a:pt x="2225" y="1408"/>
                </a:cubicBezTo>
                <a:close/>
              </a:path>
            </a:pathLst>
          </a:cu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41" name="Freeform 81">
            <a:extLst>
              <a:ext uri="{FF2B5EF4-FFF2-40B4-BE49-F238E27FC236}">
                <a16:creationId xmlns:a16="http://schemas.microsoft.com/office/drawing/2014/main" id="{EF83DFAA-ECC6-40A0-9E6E-12DFC9AD5E52}"/>
              </a:ext>
            </a:extLst>
          </p:cNvPr>
          <p:cNvSpPr>
            <a:spLocks noEditPoints="1"/>
          </p:cNvSpPr>
          <p:nvPr/>
        </p:nvSpPr>
        <p:spPr bwMode="auto">
          <a:xfrm>
            <a:off x="8685213" y="3203575"/>
            <a:ext cx="520700" cy="539750"/>
          </a:xfrm>
          <a:custGeom>
            <a:avLst/>
            <a:gdLst>
              <a:gd name="T0" fmla="*/ 61 w 1166"/>
              <a:gd name="T1" fmla="*/ 872 h 1206"/>
              <a:gd name="T2" fmla="*/ 1105 w 1166"/>
              <a:gd name="T3" fmla="*/ 872 h 1206"/>
              <a:gd name="T4" fmla="*/ 0 w 1166"/>
              <a:gd name="T5" fmla="*/ 603 h 1206"/>
              <a:gd name="T6" fmla="*/ 1166 w 1166"/>
              <a:gd name="T7" fmla="*/ 603 h 1206"/>
              <a:gd name="T8" fmla="*/ 61 w 1166"/>
              <a:gd name="T9" fmla="*/ 335 h 1206"/>
              <a:gd name="T10" fmla="*/ 1105 w 1166"/>
              <a:gd name="T11" fmla="*/ 335 h 1206"/>
              <a:gd name="T12" fmla="*/ 913 w 1166"/>
              <a:gd name="T13" fmla="*/ 603 h 1206"/>
              <a:gd name="T14" fmla="*/ 583 w 1166"/>
              <a:gd name="T15" fmla="*/ 0 h 1206"/>
              <a:gd name="T16" fmla="*/ 253 w 1166"/>
              <a:gd name="T17" fmla="*/ 603 h 1206"/>
              <a:gd name="T18" fmla="*/ 583 w 1166"/>
              <a:gd name="T19" fmla="*/ 1206 h 1206"/>
              <a:gd name="T20" fmla="*/ 913 w 1166"/>
              <a:gd name="T21" fmla="*/ 603 h 1206"/>
              <a:gd name="T22" fmla="*/ 583 w 1166"/>
              <a:gd name="T23" fmla="*/ 1206 h 1206"/>
              <a:gd name="T24" fmla="*/ 583 w 1166"/>
              <a:gd name="T25" fmla="*/ 0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6" h="1206">
                <a:moveTo>
                  <a:pt x="61" y="872"/>
                </a:moveTo>
                <a:lnTo>
                  <a:pt x="1105" y="872"/>
                </a:lnTo>
                <a:moveTo>
                  <a:pt x="0" y="603"/>
                </a:moveTo>
                <a:lnTo>
                  <a:pt x="1166" y="603"/>
                </a:lnTo>
                <a:moveTo>
                  <a:pt x="61" y="335"/>
                </a:moveTo>
                <a:lnTo>
                  <a:pt x="1105" y="335"/>
                </a:lnTo>
                <a:moveTo>
                  <a:pt x="913" y="603"/>
                </a:moveTo>
                <a:cubicBezTo>
                  <a:pt x="913" y="270"/>
                  <a:pt x="765" y="0"/>
                  <a:pt x="583" y="0"/>
                </a:cubicBezTo>
                <a:cubicBezTo>
                  <a:pt x="401" y="0"/>
                  <a:pt x="253" y="270"/>
                  <a:pt x="253" y="603"/>
                </a:cubicBezTo>
                <a:cubicBezTo>
                  <a:pt x="253" y="936"/>
                  <a:pt x="401" y="1206"/>
                  <a:pt x="583" y="1206"/>
                </a:cubicBezTo>
                <a:cubicBezTo>
                  <a:pt x="765" y="1206"/>
                  <a:pt x="913" y="936"/>
                  <a:pt x="913" y="603"/>
                </a:cubicBezTo>
                <a:close/>
                <a:moveTo>
                  <a:pt x="583" y="1206"/>
                </a:moveTo>
                <a:lnTo>
                  <a:pt x="583" y="0"/>
                </a:lnTo>
              </a:path>
            </a:pathLst>
          </a:custGeom>
          <a:noFill/>
          <a:ln w="4763" cap="sq">
            <a:solidFill>
              <a:srgbClr val="C8C8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42" name="Rectangle 82">
            <a:extLst>
              <a:ext uri="{FF2B5EF4-FFF2-40B4-BE49-F238E27FC236}">
                <a16:creationId xmlns:a16="http://schemas.microsoft.com/office/drawing/2014/main" id="{91E50C89-1B11-4511-B424-82CD6B2D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2170113"/>
            <a:ext cx="2349500" cy="1703388"/>
          </a:xfrm>
          <a:prstGeom prst="rect">
            <a:avLst/>
          </a:prstGeom>
          <a:noFill/>
          <a:ln w="22225" cap="sq">
            <a:solidFill>
              <a:srgbClr val="759F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43" name="Line 83">
            <a:extLst>
              <a:ext uri="{FF2B5EF4-FFF2-40B4-BE49-F238E27FC236}">
                <a16:creationId xmlns:a16="http://schemas.microsoft.com/office/drawing/2014/main" id="{0AB51EB7-174B-4297-B171-E32A288018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5650" y="3570288"/>
            <a:ext cx="1587" cy="563563"/>
          </a:xfrm>
          <a:prstGeom prst="line">
            <a:avLst/>
          </a:prstGeom>
          <a:noFill/>
          <a:ln w="14288" cap="rnd">
            <a:solidFill>
              <a:srgbClr val="4672C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44" name="Freeform 84">
            <a:extLst>
              <a:ext uri="{FF2B5EF4-FFF2-40B4-BE49-F238E27FC236}">
                <a16:creationId xmlns:a16="http://schemas.microsoft.com/office/drawing/2014/main" id="{870B0785-7D03-4171-B7B2-2A9E1BB34AC0}"/>
              </a:ext>
            </a:extLst>
          </p:cNvPr>
          <p:cNvSpPr>
            <a:spLocks/>
          </p:cNvSpPr>
          <p:nvPr/>
        </p:nvSpPr>
        <p:spPr bwMode="auto">
          <a:xfrm>
            <a:off x="5786438" y="3432175"/>
            <a:ext cx="100012" cy="150813"/>
          </a:xfrm>
          <a:custGeom>
            <a:avLst/>
            <a:gdLst>
              <a:gd name="T0" fmla="*/ 0 w 63"/>
              <a:gd name="T1" fmla="*/ 95 h 95"/>
              <a:gd name="T2" fmla="*/ 32 w 63"/>
              <a:gd name="T3" fmla="*/ 0 h 95"/>
              <a:gd name="T4" fmla="*/ 63 w 63"/>
              <a:gd name="T5" fmla="*/ 95 h 95"/>
              <a:gd name="T6" fmla="*/ 0 w 63"/>
              <a:gd name="T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95">
                <a:moveTo>
                  <a:pt x="0" y="95"/>
                </a:moveTo>
                <a:lnTo>
                  <a:pt x="32" y="0"/>
                </a:lnTo>
                <a:lnTo>
                  <a:pt x="63" y="95"/>
                </a:lnTo>
                <a:lnTo>
                  <a:pt x="0" y="95"/>
                </a:lnTo>
                <a:close/>
              </a:path>
            </a:pathLst>
          </a:cu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45" name="Freeform 85">
            <a:extLst>
              <a:ext uri="{FF2B5EF4-FFF2-40B4-BE49-F238E27FC236}">
                <a16:creationId xmlns:a16="http://schemas.microsoft.com/office/drawing/2014/main" id="{5C5F619B-D385-435E-B176-231BDDCC0A7F}"/>
              </a:ext>
            </a:extLst>
          </p:cNvPr>
          <p:cNvSpPr>
            <a:spLocks/>
          </p:cNvSpPr>
          <p:nvPr/>
        </p:nvSpPr>
        <p:spPr bwMode="auto">
          <a:xfrm>
            <a:off x="5786438" y="4121150"/>
            <a:ext cx="100012" cy="150813"/>
          </a:xfrm>
          <a:custGeom>
            <a:avLst/>
            <a:gdLst>
              <a:gd name="T0" fmla="*/ 63 w 63"/>
              <a:gd name="T1" fmla="*/ 0 h 95"/>
              <a:gd name="T2" fmla="*/ 31 w 63"/>
              <a:gd name="T3" fmla="*/ 95 h 95"/>
              <a:gd name="T4" fmla="*/ 0 w 63"/>
              <a:gd name="T5" fmla="*/ 0 h 95"/>
              <a:gd name="T6" fmla="*/ 63 w 63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95">
                <a:moveTo>
                  <a:pt x="63" y="0"/>
                </a:moveTo>
                <a:lnTo>
                  <a:pt x="31" y="95"/>
                </a:lnTo>
                <a:lnTo>
                  <a:pt x="0" y="0"/>
                </a:lnTo>
                <a:lnTo>
                  <a:pt x="63" y="0"/>
                </a:lnTo>
                <a:close/>
              </a:path>
            </a:pathLst>
          </a:custGeom>
          <a:solidFill>
            <a:srgbClr val="46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70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0979A6-35A2-4E34-A33C-7F6D4BFD9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Durch die Landwirtschaftskammer Burgenland wurden die Winzer über da Projekt informiert und konnten sich um ein Messgerät bewerben.</a:t>
            </a:r>
          </a:p>
          <a:p>
            <a:r>
              <a:rPr lang="de-DE" dirty="0"/>
              <a:t>Die Auswahl der Winzer erfolgte in </a:t>
            </a:r>
            <a:r>
              <a:rPr lang="de-DE" dirty="0" err="1"/>
              <a:t>Abhängigkeite</a:t>
            </a:r>
            <a:r>
              <a:rPr lang="de-DE" dirty="0"/>
              <a:t> von der Lage durch die Landwirtschaftskammer, dem BAWB und dem Forschungsinstitut.</a:t>
            </a:r>
          </a:p>
          <a:p>
            <a:r>
              <a:rPr lang="de-DE" dirty="0"/>
              <a:t>Es wurden 24 Standorte in Süd-, Mittel und Nordburgenland ausgewählt.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EF619C-52AE-4781-A698-BE203E30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Standortauswahl und Aufbau der Messgeräte 1/2</a:t>
            </a:r>
          </a:p>
        </p:txBody>
      </p:sp>
    </p:spTree>
    <p:extLst>
      <p:ext uri="{BB962C8B-B14F-4D97-AF65-F5344CB8AC3E}">
        <p14:creationId xmlns:p14="http://schemas.microsoft.com/office/powerpoint/2010/main" val="329647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E969B5A-3EE2-4D15-8B38-144AA8359EBB}"/>
              </a:ext>
            </a:extLst>
          </p:cNvPr>
          <p:cNvSpPr txBox="1">
            <a:spLocks/>
          </p:cNvSpPr>
          <p:nvPr/>
        </p:nvSpPr>
        <p:spPr>
          <a:xfrm>
            <a:off x="929929" y="329843"/>
            <a:ext cx="10515600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Standortauswahl und Aufbau der Messgeräte 2/2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7556C9-E5DD-40E5-9DD9-6A1B94A78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5"/>
          <a:stretch/>
        </p:blipFill>
        <p:spPr>
          <a:xfrm>
            <a:off x="133670" y="1165752"/>
            <a:ext cx="5976534" cy="438565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69D581-2C6F-45B4-8202-35208C42A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1"/>
          <a:stretch/>
        </p:blipFill>
        <p:spPr>
          <a:xfrm>
            <a:off x="6364262" y="1165750"/>
            <a:ext cx="5646398" cy="43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8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AE20953-2AB1-47B1-A7E5-19FA9E69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Es fanden 3 Schulungen statt.</a:t>
            </a:r>
          </a:p>
          <a:p>
            <a:r>
              <a:rPr lang="de-DE" dirty="0"/>
              <a:t>1. Schulung</a:t>
            </a:r>
          </a:p>
          <a:p>
            <a:pPr lvl="1"/>
            <a:r>
              <a:rPr lang="de-DE" dirty="0"/>
              <a:t>Wartung der Messgeräte</a:t>
            </a:r>
          </a:p>
          <a:p>
            <a:pPr lvl="1"/>
            <a:r>
              <a:rPr lang="de-DE" dirty="0"/>
              <a:t>Einführung in die Datenpflege und Verwendung der Prognosemodelle</a:t>
            </a:r>
          </a:p>
          <a:p>
            <a:pPr lvl="1"/>
            <a:endParaRPr lang="de-DE" dirty="0"/>
          </a:p>
          <a:p>
            <a:r>
              <a:rPr lang="de-DE" dirty="0"/>
              <a:t>2. Schulung (Admin Schulung)</a:t>
            </a:r>
          </a:p>
          <a:p>
            <a:pPr lvl="1"/>
            <a:r>
              <a:rPr lang="de-DE" dirty="0"/>
              <a:t>Konnte aufgrund von Corona nur online abgehalten werden</a:t>
            </a:r>
          </a:p>
          <a:p>
            <a:pPr lvl="1"/>
            <a:r>
              <a:rPr lang="de-DE" dirty="0"/>
              <a:t>Detaillierte Beschreibung Prognosemodelle</a:t>
            </a:r>
          </a:p>
          <a:p>
            <a:pPr lvl="1"/>
            <a:r>
              <a:rPr lang="de-DE" dirty="0"/>
              <a:t>Parametrisierung der Prognosemodelle</a:t>
            </a:r>
          </a:p>
          <a:p>
            <a:pPr lvl="1"/>
            <a:endParaRPr lang="de-DE" dirty="0"/>
          </a:p>
          <a:p>
            <a:r>
              <a:rPr lang="de-DE" dirty="0"/>
              <a:t>3. Schulung (Auffrischungsschulung)</a:t>
            </a:r>
          </a:p>
          <a:p>
            <a:pPr lvl="1"/>
            <a:r>
              <a:rPr lang="de-DE" dirty="0"/>
              <a:t>Konnte aufgrund von Corona nur online abgehalten werden</a:t>
            </a:r>
          </a:p>
          <a:p>
            <a:pPr lvl="1"/>
            <a:r>
              <a:rPr lang="de-DE" dirty="0"/>
              <a:t>Auffrischung und Vertiefung der 2. Schulung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692D77F-28AA-4A65-BEC7-760EFF04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Schulungen</a:t>
            </a:r>
          </a:p>
        </p:txBody>
      </p:sp>
    </p:spTree>
    <p:extLst>
      <p:ext uri="{BB962C8B-B14F-4D97-AF65-F5344CB8AC3E}">
        <p14:creationId xmlns:p14="http://schemas.microsoft.com/office/powerpoint/2010/main" val="37002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EA3C72A-3204-4FC9-8B39-0F484AF8E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November 2019 wurden die Messgeräte in Betrieb genommen. Somit konnten die Messgeräte bereites im Frühling 2020 </a:t>
            </a:r>
            <a:r>
              <a:rPr lang="de-DE" dirty="0" err="1"/>
              <a:t>Messadten</a:t>
            </a:r>
            <a:r>
              <a:rPr lang="de-DE" dirty="0"/>
              <a:t> liefern.</a:t>
            </a:r>
          </a:p>
          <a:p>
            <a:r>
              <a:rPr lang="de-DE" dirty="0"/>
              <a:t>In den Jahren 2020 und 2021 gab kaum Probleme mit den Messgeräten.</a:t>
            </a:r>
          </a:p>
          <a:p>
            <a:r>
              <a:rPr lang="de-DE" dirty="0"/>
              <a:t>Das gravierendste Problem war ein Unfall bei dem ein Laubschneider Teile vom Messgeräte abgeschnitten hat. Der Schaden wurde durch die Versicherung gedeckt.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1E4910-BA15-4F98-A59B-FC99D639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Betrieb der Messgeräte</a:t>
            </a:r>
          </a:p>
        </p:txBody>
      </p:sp>
    </p:spTree>
    <p:extLst>
      <p:ext uri="{BB962C8B-B14F-4D97-AF65-F5344CB8AC3E}">
        <p14:creationId xmlns:p14="http://schemas.microsoft.com/office/powerpoint/2010/main" val="2795345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VVMiLCJTdHlsZU5hbWUiOm51bGwsIlZlcnNpb24iOnsiJGlkIjoiMiIsIlZlcnNpb24iOiIzLjYuMSIsIk9yaWdpbmFsQXNzZW1ibHlWZXJzaW9uIjpudWxsLCJFZGl0aW9uIjpudWxsLCJMYXN0U2F2ZWRFZGl0aW9uIjozLCJJc1BsdXNFZGl0aW9uIjpmYWxzZSwiSXNQcm9FZGl0aW9uIjpmYWxzZX0sIkVmZmVjdCI6MSwiU3R5bGUiOnsiJGlkIjoiMyIsIlRpbWViYW5kU3R5bGUiOnsiJGlkIjoiNCIsIlNjYWxlTWFya2luZyI6MSwiU2hhcGUiOjAsIlNoYXBlU3R5bGUiOnsiJGlkIjoiNSIsIk1hcmdpbiI6eyIkaWQiOiI2IiwiVG9wIjowLjAsIkxlZnQiOjEwLjAsIlJpZ2h0IjoxMC4wLCJCb3R0b20iOjAuMH0sIlBhZGRpbmciOnsiJGlkIjoiNyIsIlRvcCI6My4wLCJMZWZ0IjowLjAsIlJpZ2h0IjowLjAsIkJvdHRvbSI6My4wfSwiQmFja2dyb3VuZCI6eyIkaWQiOiI4IiwiQ29sb3IiOnsiJGlkIjoiOSIsIkEiOjI1NSwiUiI6NjgsIkciOjg0LCJCIjoxMDZ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TWlkZGxlVGllclNoYXBlU3R5bGUiOnsiJGlkIjoiMTMiLCJNYXJnaW4iOnsiJGlkIjoiMTQiLCJUb3AiOjAuMCwiTGVmdCI6MTAuMCwiUmlnaHQiOjEwLjAsIkJvdHRvbSI6MC4wfSwiUGFkZGluZyI6eyIkaWQiOiIxNSIsIlRvcCI6My4wLCJMZWZ0IjowLjAsIlJpZ2h0IjowLjAsIkJvdHRvbSI6My4wfSwiQmFja2dyb3VuZCI6eyIkaWQiOiIxNiIsIkNvbG9yIjp7IiRpZCI6IjE3IiwiQSI6MjU1LCJSIjo2OCwiRyI6ODQsIkIiOjEwNn19LCJJc1Zpc2libGUiOnRydWUsIldpZHRoIjo4NTguMCwiSGVpZ2h0IjoyMC4wLCJCb3JkZXJTdHlsZSI6eyIkaWQiOiIxOCIsIkxpbmVDb2xvciI6eyIkaWQiOiIxOSIsIiR0eXBlIjoiTkxSRS5Db21tb24uRG9tLlNvbGlkQ29sb3JCcnVzaCwgTkxSRS5Db21tb24iLCJDb2xvciI6eyIkaWQiOiIyMCIsIkEiOjI1NSwiUiI6MjU1LCJHIjowLCJCIjowfX0sIkxpbmVXZWlnaHQiOjAuMCwiTGluZVR5cGUiOjAsIlBhcmVudFN0eWxlIjpudWxsfSwiUGFyZW50U3R5bGUiOm51bGx9LCJCb3R0b21UaWVyU2hhcGVTdHlsZSI6eyIkaWQiOiIyMSIsIk1hcmdpbiI6eyIkaWQiOiIyMiIsIlRvcCI6MC4wLCJMZWZ0IjoxMC4wLCJSaWdodCI6MTAuMCwiQm90dG9tIjowLjB9LCJQYWRkaW5nIjp7IiRpZCI6IjIzIiwiVG9wIjozLjAsIkxlZnQiOjAuMCwiUmlnaHQiOjAuMCwiQm90dG9tIjozLjB9LCJCYWNrZ3JvdW5kIjp7IiRpZCI6IjI0IiwiQ29sb3IiOnsiJGlkIjoiMjUiLCJBIjoyNTUsIlIiOjY4LCJHIjo4NCwiQiI6MTA2fX0sIklzVmlzaWJsZSI6dHJ1ZSwiV2lkdGgiOjg1OC4wLCJIZWlnaHQiOjIwLjAsIkJvcmRlclN0eWxlIjp7IiRpZCI6IjI2IiwiTGluZUNvbG9yIjp7IiRpZCI6IjI3IiwiJHR5cGUiOiJOTFJFLkNvbW1vbi5Eb20uU29saWRDb2xvckJydXNoLCBOTFJFLkNvbW1vbiIsIkNvbG9yIjp7IiRpZCI6IjI4IiwiQSI6MjU1LCJSIjoyNTUsIkciOjAsIkIiOjB9fSwiTGluZVdlaWdodCI6MC4wLCJMaW5lVHlwZSI6MCwiUGFyZW50U3R5bGUiOm51bGx9LCJQYXJlbnRTdHlsZSI6bnVsbH0sIlJpZ2h0RW5kQ2Fwc1N0eWxlIjp7IiRpZCI6IjI5IiwiRm9udFNldHRpbmdzIjp7IiRpZCI6IjMwIiwiRm9udFNpemUiOjE4LCJGb250TmFtZSI6IkNhbGlicmkiLCJJc0JvbGQiOnRydWUsIklzSXRhbGljIjpmYWxzZSwiSXNVbmRlcmxpbmVkIjpmYWxzZSwiUGFyZW50U3R5bGUiOm51bGx9LCJBdXRvU2l6ZSI6MCwiRm9yZWdyb3VuZCI6eyIkaWQiOiIzMSIsIkNvbG9yIjp7IiRpZCI6IjMy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zMyIsIlRvcCI6MC4wLCJMZWZ0IjowLjAsIlJpZ2h0IjoyMC4wLCJCb3R0b20iOjAuMH0sIlBhZGRpbmciOnsiJGlkIjoiMzQiLCJUb3AiOjAuMCwiTGVmdCI6MC4wLCJSaWdodCI6MC4wLCJCb3R0b20iOjAuMH0sIkJhY2tncm91bmQiOnsiJGlkIjoiMzUiLCJDb2xvciI6eyIkaWQiOiIzNiIsIkEiOjg5LCJSIjowLCJHIjowLCJCIjowfX0sIklzVmlzaWJsZSI6dHJ1ZSwiV2lkdGgiOjAuMCwiSGVpZ2h0IjowLjAsIkJvcmRlclN0eWxlIjpudWxsLCJQYXJlbnRTdHlsZSI6bnVsbH0sIkxlZnRFbmRDYXBzU3R5bGUiOnsiJGlkIjoiMzciLCJGb250U2V0dGluZ3MiOnsiJGlkIjoiMzgiLCJGb250U2l6ZSI6MTgsIkZvbnROYW1lIjoiQ2FsaWJyaSIsIklzQm9sZCI6dHJ1ZSwiSXNJdGFsaWMiOmZhbHNlLCJJc1VuZGVybGluZWQiOmZhbHNlLCJQYXJlbnRTdHlsZSI6bnVsbH0sIkF1dG9TaXplIjowLCJGb3JlZ3JvdW5kIjp7IiRpZCI6IjM5IiwiQ29sb3IiOnsiJGlkIjoiNDA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QxIiwiVG9wIjowLjAsIkxlZnQiOjIwLjAsIlJpZ2h0IjowLjAsIkJvdHRvbSI6MC4wfSwiUGFkZGluZyI6eyIkaWQiOiI0MiIsIlRvcCI6MC4wLCJMZWZ0IjowLjAsIlJpZ2h0IjowLjAsIkJvdHRvbSI6MC4wfSwiQmFja2dyb3VuZCI6eyIkaWQiOiI0MyIsIkNvbG9yIjp7IiRyZWYiOiIzNiJ9fSwiSXNWaXNpYmxlIjpmYWxzZSwiV2lkdGgiOjAuMCwiSGVpZ2h0IjowLjAsIkJvcmRlclN0eWxlIjpudWxsLCJQYXJlbnRTdHlsZSI6bnVsbH0sIlRvZGF5VGV4dFN0eWxlIjp7IiRpZCI6IjQ0IiwiRm9udFNldHRpbmdzIjp7IiRpZCI6IjQ1IiwiRm9udFNpemUiOjEyLCJGb250TmFtZSI6IkNhbGlicmkiLCJJc0JvbGQiOmZhbHNlLCJJc0l0YWxpYyI6ZmFsc2UsIklzVW5kZXJsaW5lZCI6ZmFsc2UsIlBhcmVudFN0eWxlIjpudWxsfSwiQXV0b1NpemUiOjAsIkZvcmVncm91bmQiOnsiJGlkIjoiNDYiLCJDb2xvciI6eyIkaWQiOiI0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0OCIsIlRvcCI6MC4wLCJMZWZ0IjowLjAsIlJpZ2h0IjowLjAsIkJvdHRvbSI6MC4wfSwiUGFkZGluZyI6eyIkaWQiOiI0OSIsIlRvcCI6MC4wLCJMZWZ0IjowLjAsIlJpZ2h0IjowLjAsIkJvdHRvbSI6MC4wfSwiQmFja2dyb3VuZCI6eyIkaWQiOiI1MCIsIkNvbG9yIjp7IiRyZWYiOiIzNiJ9fSwiSXNWaXNpYmxlIjp0cnVlLCJXaWR0aCI6MC4wLCJIZWlnaHQiOjAuMCwiQm9yZGVyU3R5bGUiOm51bGwsIlBhcmVudFN0eWxlIjpudWxsfSwiVG9kYXlNYXJrZXJTdHlsZSI6eyIkaWQiOiI1MSIsIk1hcmdpbiI6eyIkaWQiOiI1MiIsIlRvcCI6MC4wLCJMZWZ0IjowLjAsIlJpZ2h0IjowLjAsIkJvdHRvbSI6MC4wfSwiUGFkZGluZyI6eyIkaWQiOiI1MyIsIlRvcCI6MC4wLCJMZWZ0IjowLjAsIlJpZ2h0IjowLjAsIkJvdHRvbSI6MC4wfSwiQmFja2dyb3VuZCI6eyIkaWQiOiI1NCIsIkNvbG9yIjp7IiRpZCI6IjU1IiwiQSI6MjU1LCJSIjoyNTUsIkciOjAsIkIiOjB9fSwiSXNWaXNpYmxlIjp0cnVlLCJXaWR0aCI6MC4wLCJIZWlnaHQiOjAuMCwiQm9yZGVyU3R5bGUiOm51bGwsIlBhcmVudFN0eWxlIjpudWxsfSwiU2NhbGVTdHlsZSI6eyIkaWQiOiI1NiIsIlNoYXBlIjozLCJTaG93U2VnbWVudFNlcGFyYXRvcnMiOmZhbHNlLCJTZWdtZW50U2VwYXJhdG9yT3BhY2l0eSI6MzAsIkhhc0JlZW5WaXNpYmxlQmVmb3JlIjp0cnVlLCJGb250U2V0dGluZ3MiOnsiJGlkIjoiNTciLCJGb250U2l6ZSI6MTIsIkZvbnROYW1lIjoiQ2FsaWJyaSIsIklzQm9sZCI6ZmFsc2UsIklzSXRhbGljIjpmYWxzZSwiSXNVbmRlcmxpbmVkIjpmYWxzZSwiUGFyZW50U3R5bGUiOm51bGx9LCJBdXRvU2l6ZSI6MCwiRm9yZWdyb3VuZCI6eyIkaWQiOiI1OCIsIkNvbG9yIjp7IiRpZCI6IjU5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wIiwiVG9wIjowLjAsIkxlZnQiOjUuMCwiUmlnaHQiOjAuMCwiQm90dG9tIjowLjB9LCJQYWRkaW5nIjp7IiRpZCI6IjYxIiwiVG9wIjowLjAsIkxlZnQiOjAuMCwiUmlnaHQiOjAuMCwiQm90dG9tIjowLjB9LCJCYWNrZ3JvdW5kIjp7IiRpZCI6IjYyIiwiQ29sb3IiOnsiJHJlZiI6IjM2In19LCJJc1Zpc2libGUiOnRydWUsIldpZHRoIjowLjAsIkhlaWdodCI6MC4wLCJCb3JkZXJTdHlsZSI6bnVsbCwiUGFyZW50U3R5bGUiOm51bGx9LCJTaW5nbGVTY2FsZVNoYXBlU3R5bGUiOnsiJGlkIjoiNjMiLCJTaGFwZSI6MCwiSGVpZ2h0IjowLjB9LCJNaWRkbGVUaWVyU2NhbGVTdHlsZSI6eyIkaWQiOiI2NCIsIlNoYXBlIjozLCJTaG93U2VnbWVudFNlcGFyYXRvcnMiOmZhbHNlLCJTZWdtZW50U2VwYXJhdG9yT3BhY2l0eSI6MzAsIkhhc0JlZW5WaXNpYmxlQmVmb3JlIjpmYWxzZSwiRm9udFNldHRpbmdzIjp7IiRpZCI6IjY1IiwiRm9udFNpemUiOjEyLCJGb250TmFtZSI6IkNhbGlicmkiLCJJc0JvbGQiOmZhbHNlLCJJc0l0YWxpYyI6ZmFsc2UsIklzVW5kZXJsaW5lZCI6ZmFsc2UsIlBhcmVudFN0eWxlIjpudWxsfSwiQXV0b1NpemUiOjAsIkZvcmVncm91bmQiOnsiJGlkIjoiNjYiLCJDb2xvciI6eyIkaWQiOiI2N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2OCIsIlRvcCI6MC4wLCJMZWZ0Ijo1LjAsIlJpZ2h0IjowLjAsIkJvdHRvbSI6MC4wfSwiUGFkZGluZyI6eyIkaWQiOiI2OSIsIlRvcCI6MC4wLCJMZWZ0IjowLjAsIlJpZ2h0IjowLjAsIkJvdHRvbSI6MC4wfSwiQmFja2dyb3VuZCI6eyIkaWQiOiI3MCIsIkNvbG9yIjp7IiRpZCI6IjcxIiwiQSI6MCwiUiI6MCwiRyI6MCwiQiI6MH19LCJJc1Zpc2libGUiOmZhbHNlLCJXaWR0aCI6MC4wLCJIZWlnaHQiOjAuMCwiQm9yZGVyU3R5bGUiOm51bGwsIlBhcmVudFN0eWxlIjpudWxsfSwiQm90dG9tVGllclNjYWxlU3R5bGUiOnsiJGlkIjoiNzIiLCJTaGFwZSI6MywiU2hvd1NlZ21lbnRTZXBhcmF0b3JzIjpmYWxzZSwiU2VnbWVudFNlcGFyYXRvck9wYWNpdHkiOjMwLCJIYXNCZWVuVmlzaWJsZUJlZm9yZSI6ZmFsc2UsIkZvbnRTZXR0aW5ncyI6eyIkaWQiOiI3MyIsIkZvbnRTaXplIjoxMiwiRm9udE5hbWUiOiJDYWxpYnJpIiwiSXNCb2xkIjpmYWxzZSwiSXNJdGFsaWMiOmZhbHNlLCJJc1VuZGVybGluZWQiOmZhbHNlLCJQYXJlbnRTdHlsZSI6bnVsbH0sIkF1dG9TaXplIjowLCJGb3JlZ3JvdW5kIjp7IiRpZCI6Ijc0IiwiQ29sb3IiOnsiJGlkIjoiNzU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zYiLCJUb3AiOjAuMCwiTGVmdCI6NS4wLCJSaWdodCI6MC4wLCJCb3R0b20iOjAuMH0sIlBhZGRpbmciOnsiJGlkIjoiNzciLCJUb3AiOjAuMCwiTGVmdCI6MC4wLCJSaWdodCI6MC4wLCJCb3R0b20iOjAuMH0sIkJhY2tncm91bmQiOnsiJGlkIjoiNzgiLCJDb2xvciI6eyIkaWQiOiI3OSIsIkEiOjAsIlIiOjAsIkciOjAsIkIiOjB9fSwiSXNWaXNpYmxlIjpmYWxzZSwiV2lkdGgiOjAuMCwiSGVpZ2h0IjowLjAsIkJvcmRlclN0eWxlIjpudWxsLCJQYXJlbnRTdHlsZSI6bnVsbH0sIkVsYXBzZWRUaW1lQmFja2dyb3VuZCI6eyIkaWQiOiI4MCIsIkNvbG9yIjp7IiRpZCI6IjgxIiwiQSI6MTkxLCJSIjoyNTUsIkciOjAsIkIiOjB9fSwiQXBwZW5kWWVhck9uWWVhckNoYW5nZSI6ZmFsc2UsIkVsYXBzZWRUaW1lRm9ybWF0IjoyLCJUb2RheU1hcmtlclBvc2l0aW9uIjoyLCJRdWlja1Bvc2l0aW9uIjozLCJBYnNvbHV0ZVBvc2l0aW9uIjo0MTkuNzE4NCwiTWFyZ2luIjp7IiRpZCI6IjgyIiwiVG9wIjowLjAsIkxlZnQiOjEwLjAsIlJpZ2h0IjoxMC4wLCJCb3R0b20iOjAuMH0sIlBhZGRpbmciOnsiJGlkIjoiODMiLCJUb3AiOjAuMCwiTGVmdCI6MC4wLCJSaWdodCI6MC4wLCJCb3R0b20iOjAuMH0sIkJhY2tncm91bmQiOnsiJGlkIjoiODQiLCJDb2xvciI6eyIkaWQiOiI4NSIsIkEiOjI1NSwiUiI6NDcsIkciOjU0LCJCIjoxNTN9fSwiSXNWaXNpYmxlIjp0cnVlLCJXaWR0aCI6MC4wLCJIZWlnaHQiOjAuMCwiQm9yZGVyU3R5bGUiOm51bGwsIlBhcmVudFN0eWxlIjpudWxsfSwiRGVmYXVsdE1pbGVzdG9uZVN0eWxlIjp7IiRpZCI6Ijg2IiwiU2hhcGUiOjIsIkNvbm5lY3Rvck1hcmdpbiI6eyIkaWQiOiI4NyIsIlRvcCI6MC4wLCJMZWZ0IjoyLjAsIlJpZ2h0IjoyLjAsIkJvdHRvbSI6MC4wfSwiQ29ubmVjdG9yU3R5bGUiOnsiJGlkIjoiODgiLCJMaW5lQ29sb3IiOnsiJGlkIjoiODkiLCIkdHlwZSI6Ik5MUkUuQ29tbW9uLkRvbS5Tb2xpZENvbG9yQnJ1c2gsIE5MUkUuQ29tbW9uIiwiQ29sb3IiOnsiJGlkIjoiOTAiLCJBIjoxMjcsIlIiOjc5LCJHIjoxMjksIkIiOjE4OX19LCJMaW5lV2VpZ2h0IjoxLjAsIkxpbmVUeXBlIjowLCJQYXJlbnRTdHlsZSI6bnVsbH0sIklzQmVsb3dUaW1lYmFuZCI6ZmFsc2UsIlBvc2l0aW9uT25UYXNrIjowLCJIaWRlRGF0ZSI6ZmFsc2UsIlNoYXBlU2l6ZSI6MSwiU3BhY2luZyI6Mi4wLCJQYWRkaW5nIjp7IiRpZCI6IjkxIiwiVG9wIjo3LjAsIkxlZnQiOjMuMCwiUmlnaHQiOjAuMCwiQm90dG9tIjoyLjB9LCJTaGFwZVN0eWxlIjp7IiRpZCI6IjkyIiwiTWFyZ2luIjp7IiRpZCI6IjkzIiwiVG9wIjowLjAsIkxlZnQiOjAuMCwiUmlnaHQiOjAuMCwiQm90dG9tIjowLjB9LCJQYWRkaW5nIjp7IiRpZCI6Ijk0IiwiVG9wIjowLjAsIkxlZnQiOjAuMCwiUmlnaHQiOjAuMCwiQm90dG9tIjowLjB9LCJCYWNrZ3JvdW5kIjp7IiRpZCI6Ijk1IiwiQ29sb3IiOnsiJGlkIjoiOTYiLCJBIjoyNTUsIlIiOjAsIkciOjExNCwiQiI6MTg4fX0sIklzVmlzaWJsZSI6dHJ1ZSwiV2lkdGgiOjEzLjAsIkhlaWdodCI6MTMuMCwiQm9yZGVyU3R5bGUiOnsiJGlkIjoiOTciLCJMaW5lQ29sb3IiOnsiJGlkIjoiOTgiLCIkdHlwZSI6Ik5MUkUuQ29tbW9uLkRvbS5Tb2xpZENvbG9yQnJ1c2gsIE5MUkUuQ29tbW9uIiwiQ29sb3IiOnsiJGlkIjoiOTkiLCJBIjoyNTUsIlIiOjI1NSwiRyI6MCwiQiI6MH19LCJMaW5lV2VpZ2h0IjowLjAsIkxpbmVUeXBlIjowLCJQYXJlbnRTdHlsZSI6bnVsbH0sIlBhcmVudFN0eWxlIjpudWxsfSwiVGl0bGVTdHlsZSI6eyIkaWQiOiIxMDAiLCJGb250U2V0dGluZ3MiOnsiJGlkIjoiMTAxIiwiRm9udFNpemUiOjExLCJGb250TmFtZSI6IkNhbGlicmkiLCJJc0JvbGQiOnRydWUsIklzSXRhbGljIjpmYWxzZSwiSXNVbmRlcmxpbmVkIjpmYWxzZSwiUGFyZW50U3R5bGUiOm51bGx9LCJBdXRvU2l6ZSI6MCwiRm9yZWdyb3VuZCI6eyIkaWQiOiIxMDIiLCJDb2xvciI6eyIkaWQiOiIxMDM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A0IiwiVG9wIjowLjAsIkxlZnQiOjAuMCwiUmlnaHQiOjAuMCwiQm90dG9tIjowLjB9LCJQYWRkaW5nIjp7IiRpZCI6IjEwNSIsIlRvcCI6MC4wLCJMZWZ0IjowLjAsIlJpZ2h0IjowLjAsIkJvdHRvbSI6MC4wfSwiQmFja2dyb3VuZCI6eyIkaWQiOiIxMDYiLCJDb2xvciI6eyIkcmVmIjoiMzYifX0sIklzVmlzaWJsZSI6dHJ1ZSwiV2lkdGgiOjAuMCwiSGVpZ2h0IjowLjAsIkJvcmRlclN0eWxlIjpudWxsLCJQYXJlbnRTdHlsZSI6bnVsbH0sIkRhdGVTdHlsZSI6eyIkaWQiOiIxMDciLCJGb250U2V0dGluZ3MiOnsiJGlkIjoiMTA4IiwiRm9udFNpemUiOjEwLCJGb250TmFtZSI6IkNhbGlicmkiLCJJc0JvbGQiOmZhbHNlLCJJc0l0YWxpYyI6ZmFsc2UsIklzVW5kZXJsaW5lZCI6ZmFsc2UsIlBhcmVudFN0eWxlIjpudWxsfSwiQXV0b1NpemUiOjAsIkZvcmVncm91bmQiOnsiJGlkIjoiMTA5IiwiQ29sb3IiOnsiJGlkIjoiMTE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TEiLCJUb3AiOjAuMCwiTGVmdCI6MC4wLCJSaWdodCI6MC4wLCJCb3R0b20iOjAuMH0sIlBhZGRpbmciOnsiJGlkIjoiMTEyIiwiVG9wIjowLjAsIkxlZnQiOjAuMCwiUmlnaHQiOjAuMCwiQm90dG9tIjowLjB9LCJCYWNrZ3JvdW5kIjp7IiRpZCI6IjExMyIsIkNvbG9yIjp7IiRyZWYiOiIzNiJ9fSwiSXNWaXNpYmxlIjp0cnVlLCJXaWR0aCI6MC4wLCJIZWlnaHQiOjAuMCwiQm9yZGVyU3R5bGUiOm51bGwsIlBhcmVudFN0eWxlIjpudWxsfSwiRGF0ZUZvcm1hdCI6eyIkaWQiOiIxM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1IiwiRm9ybWF0IjowLCJJc1Zpc2libGUiOmZhbHNlLCJMYXN0S25vd25WaXNpYmlsaXR5U3RhdGUiOmZhbHNlfSwiSXNWaXNpYmxlIjp0cnVlLCJQYXJlbnRTdHlsZSI6bnVsbH0sIkRlZmF1bHRUYXNrU3R5bGUiOnsiJGlkIjoiMTE2IiwiU2hhcGUiOjEsIlNoYXBlVGhpY2tuZXNzIjowLCJEdXJhdGlvbkZvcm1hdCI6MCwiSW5jbHVkZU5vbldvcmtpbmdEYXlzSW5EdXJhdGlvbiI6ZmFsc2UsIlBlcmNlbnRhZ2VDb21wbGV0ZVN0eWxlIjp7IiRpZCI6IjExNyIsIkZvbnRTZXR0aW5ncyI6eyIkaWQiOiIxMTgiLCJGb250U2l6ZSI6MTAsIkZvbnROYW1lIjoiQ2FsaWJyaSIsIklzQm9sZCI6ZmFsc2UsIklzSXRhbGljIjpmYWxzZSwiSXNVbmRlcmxpbmVkIjpmYWxzZSwiUGFyZW50U3R5bGUiOm51bGx9LCJBdXRvU2l6ZSI6MCwiRm9yZWdyb3VuZCI6eyIkaWQiOiIxMTkiLCJDb2xvciI6eyIkaWQiOiIxMj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jEiLCJUb3AiOjAuMCwiTGVmdCI6MC4wLCJSaWdodCI6MC4wLCJCb3R0b20iOjAuMH0sIlBhZGRpbmciOnsiJGlkIjoiMTIyIiwiVG9wIjowLjAsIkxlZnQiOjAuMCwiUmlnaHQiOjAuMCwiQm90dG9tIjowLjB9LCJCYWNrZ3JvdW5kIjp7IiRpZCI6IjEyMyIsIkNvbG9yIjp7IiRyZWYiOiIzNiJ9fSwiSXNWaXNpYmxlIjp0cnVlLCJXaWR0aCI6MC4wLCJIZWlnaHQiOjAuMCwiQm9yZGVyU3R5bGUiOm51bGwsIlBhcmVudFN0eWxlIjpudWxsfSwiRHVyYXRpb25TdHlsZSI6eyIkaWQiOiIxMjQiLCJGb250U2V0dGluZ3MiOnsiJGlkIjoiMTI1IiwiRm9udFNpemUiOjEwLCJGb250TmFtZSI6IkNhbGlicmkiLCJJc0JvbGQiOmZhbHNlLCJJc0l0YWxpYyI6ZmFsc2UsIklzVW5kZXJsaW5lZCI6ZmFsc2UsIlBhcmVudFN0eWxlIjpudWxsfSwiQXV0b1NpemUiOjAsIkZvcmVncm91bmQiOnsiJGlkIjoiMTI2IiwiQ29sb3IiOnsiJGlkIjoiMTI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I4IiwiVG9wIjowLjAsIkxlZnQiOjAuMCwiUmlnaHQiOjAuMCwiQm90dG9tIjowLjB9LCJQYWRkaW5nIjp7IiRpZCI6IjEyOSIsIlRvcCI6MC4wLCJMZWZ0IjowLjAsIlJpZ2h0IjowLjAsIkJvdHRvbSI6MC4wfSwiQmFja2dyb3VuZCI6eyIkaWQiOiIxMzAiLCJDb2xvciI6eyIkcmVmIjoiMzYifX0sIklzVmlzaWJsZSI6dHJ1ZSwiV2lkdGgiOjAuMCwiSGVpZ2h0IjowLjAsIkJvcmRlclN0eWxlIjpudWxsLCJQYXJlbnRTdHlsZSI6bnVsbH0sIkhvcml6b250YWxDb25uZWN0b3JTdHlsZSI6eyIkaWQiOiIxMzEiLCJMaW5lQ29sb3IiOnsiJGlkIjoiMTMyIiwiJHR5cGUiOiJOTFJFLkNvbW1vbi5Eb20uU29saWRDb2xvckJydXNoLCBOTFJFLkNvbW1vbiIsIkNvbG9yIjp7IiRpZCI6IjEzMyIsIkEiOjI1NSwiUiI6MjA0LCJHIjoyMDQsIkIiOjIwNH19LCJMaW5lV2VpZ2h0IjoxLjAsIkxpbmVUeXBlIjowLCJQYXJlbnRTdHlsZSI6bnVsbH0sIlZlcnRpY2FsQ29ubmVjdG9yU3R5bGUiOnsiJGlkIjoiMTM0IiwiTGluZUNvbG9yIjp7IiRpZCI6IjEzNSIsIiR0eXBlIjoiTkxSRS5Db21tb24uRG9tLlNvbGlkQ29sb3JCcnVzaCwgTkxSRS5Db21tb24iLCJDb2xvciI6eyIkaWQiOiIxMzY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xMzciLCJNYXJnaW4iOnsiJGlkIjoiMTM4IiwiVG9wIjowLjAsIkxlZnQiOjQuMCwiUmlnaHQiOjQuMCwiQm90dG9tIjowLjB9LCJQYWRkaW5nIjp7IiRpZCI6IjEzOSIsIlRvcCI6MC4wLCJMZWZ0IjowLjAsIlJpZ2h0IjowLjAsIkJvdHRvbSI6MC4wfSwiQmFja2dyb3VuZCI6eyIkaWQiOiIxNDAiLCJDb2xvciI6eyIkaWQiOiIxNDEiLCJBIjoyNTUsIlIiOjAsIkciOjExNCwiQiI6MTg4fX0sIklzVmlzaWJsZSI6dHJ1ZSwiV2lkdGgiOjAuMCwiSGVpZ2h0IjoxMC4wLCJCb3JkZXJTdHlsZSI6eyIkaWQiOiIxNDIiLCJMaW5lQ29sb3IiOnsiJGlkIjoiMTQzIiwiJHR5cGUiOiJOTFJFLkNvbW1vbi5Eb20uU29saWRDb2xvckJydXNoLCBOTFJFLkNvbW1vbiIsIkNvbG9yIjp7IiRpZCI6IjE0NCIsIkEiOjI1NSwiUiI6MjU1LCJHIjowLCJCIjowfX0sIkxpbmVXZWlnaHQiOjAuMCwiTGluZVR5cGUiOjAsIlBhcmVudFN0eWxlIjpudWxsfSwiUGFyZW50U3R5bGUiOm51bGx9LCJUaXRsZVN0eWxlIjp7IiRpZCI6IjE0NSIsIkZvbnRTZXR0aW5ncyI6eyIkaWQiOiIxNDYiLCJGb250U2l6ZSI6MTEsIkZvbnROYW1lIjoiQ2FsaWJyaSIsIklzQm9sZCI6dHJ1ZSwiSXNJdGFsaWMiOmZhbHNlLCJJc1VuZGVybGluZWQiOmZhbHNlLCJQYXJlbnRTdHlsZSI6bnVsbH0sIkF1dG9TaXplIjowLCJGb3JlZ3JvdW5kIjp7IiRpZCI6IjE0NyIsIkNvbG9yIjp7IiRpZCI6IjE0O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NDkiLCJUb3AiOjAuMCwiTGVmdCI6MC4wLCJSaWdodCI6MC4wLCJCb3R0b20iOjAuMH0sIlBhZGRpbmciOnsiJGlkIjoiMTUwIiwiVG9wIjowLjAsIkxlZnQiOjAuMCwiUmlnaHQiOjAuMCwiQm90dG9tIjowLjB9LCJCYWNrZ3JvdW5kIjp7IiRpZCI6IjE1MSIsIkNvbG9yIjp7IiRyZWYiOiIzNiJ9fSwiSXNWaXNpYmxlIjp0cnVlLCJXaWR0aCI6MC4wLCJIZWlnaHQiOjAuMCwiQm9yZGVyU3R5bGUiOm51bGwsIlBhcmVudFN0eWxlIjpudWxsfSwiRGF0ZVN0eWxlIjp7IiRpZCI6IjE1MiIsIkZvbnRTZXR0aW5ncyI6eyIkaWQiOiIxNTMiLCJGb250U2l6ZSI6MTAsIkZvbnROYW1lIjoiQ2FsaWJyaSIsIklzQm9sZCI6ZmFsc2UsIklzSXRhbGljIjpmYWxzZSwiSXNVbmRlcmxpbmVkIjpmYWxzZSwiUGFyZW50U3R5bGUiOm51bGx9LCJBdXRvU2l6ZSI6MCwiRm9yZWdyb3VuZCI6eyIkaWQiOiIxNTQiLCJDb2xvciI6eyIkaWQiOiIxNTU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1NiIsIlRvcCI6MC4wLCJMZWZ0IjowLjAsIlJpZ2h0IjowLjAsIkJvdHRvbSI6MC4wfSwiUGFkZGluZyI6eyIkaWQiOiIxNTciLCJUb3AiOjAuMCwiTGVmdCI6MC4wLCJSaWdodCI6MC4wLCJCb3R0b20iOjAuMH0sIkJhY2tncm91bmQiOnsiJGlkIjoiMTU4IiwiQ29sb3IiOnsiJHJlZiI6IjM2In19LCJJc1Zpc2libGUiOnRydWUsIldpZHRoIjowLjAsIkhlaWdodCI6MC4wLCJCb3JkZXJTdHlsZSI6bnVsbCwiUGFyZW50U3R5bGUiOm51bGx9LCJEYXRlRm9ybWF0Ijp7IiRpZCI6IjE1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AiLCJGb3JtYXQiOjAsIklzVmlzaWJsZSI6ZmFsc2UsIkxhc3RLbm93blZpc2liaWxpdHlTdGF0ZSI6ZmFsc2V9LCJJc1Zpc2libGUiOnRydWUsIlBhcmVudFN0eWxlIjpudWxsLCJfZXhwbGljaXRseVNldCI6eyIkaWQiOiIxNj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3JpZGxpbmVQYW5lbFN0eWxlIjp7IiRpZCI6IjE2MiIsIkdyaWRsaW5lU3R5bGUiOnsiJGlkIjoiMTYzIiwiTGluZUNvbG9yIjp7IiRpZCI6IjE2NCIsIiR0eXBlIjoiTkxSRS5Db21tb24uRG9tLlNvbGlkQ29sb3JCcnVzaCwgTkxSRS5Db21tb24iLCJDb2xvciI6eyIkaWQiOiIxNjUiLCJBIjozOCwiUiI6OTEsIkciOjE1NSwiQiI6MjEzfX0sIkxpbmVXZWlnaHQiOjEuMCwiTGluZVR5cGUiOjAsIlBhcmVudFN0eWxlIjpudWxsfSwiTWFyZ2luIjp7IiRpZCI6IjE2NiIsIlRvcCI6MC4wLCJMZWZ0IjowLjAsIlJpZ2h0IjowLjAsIkJvdHRvbSI6MC4wfSwiUGFkZGluZyI6eyIkaWQiOiIxNjciLCJUb3AiOjAuMCwiTGVmdCI6MC4wLCJSaWdodCI6MC4wLCJCb3R0b20iOjAuMH0sIkJhY2tncm91bmQiOm51bGwsIklzVmlzaWJsZSI6dHJ1ZSwiV2lkdGgiOjAuMCwiSGVpZ2h0IjowLjAsIkJvcmRlclN0eWxlIjp7IiRpZCI6IjE2OCIsIkxpbmVDb2xvciI6bnVsbCwiTGluZVdlaWdodCI6MC4wLCJMaW5lVHlwZSI6MCwiUGFyZW50U3R5bGUiOm51bGx9LCJQYXJlbnRTdHlsZSI6bnVsbH0sIkFjdGl2aXR5TGluZVBhbmVsU3R5bGUiOnsiJGlkIjoiMTY5IiwiQWN0aXZpdHlMaW5lU3R5bGUiOnsiJGlkIjoiMTcwIiwiTGluZUNvbG9yIjp7IiRpZCI6IjE3MSIsIiR0eXBlIjoiTkxSRS5Db21tb24uRG9tLlNvbGlkQ29sb3JCcnVzaCwgTkxSRS5Db21tb24iLCJDb2xvciI6eyIkaWQiOiIxNzIiLCJBIjozOCwiUiI6NjgsIkciOjExNCwiQiI6MTk2fX0sIkxpbmVXZWlnaHQiOjEuMCwiTGluZVR5cGUiOjAsIlBhcmVudFN0eWxlIjpudWxsfSwiTWFyZ2luIjp7IiRpZCI6IjE3MyIsIlRvcCI6MC4wLCJMZWZ0IjowLjAsIlJpZ2h0IjowLjAsIkJvdHRvbSI6MC4wfSwiUGFkZGluZyI6eyIkaWQiOiIxNzQiLCJUb3AiOjAuMCwiTGVmdCI6MC4wLCJSaWdodCI6MC4wLCJCb3R0b20iOjAuMH0sIkJhY2tncm91bmQiOm51bGwsIklzVmlzaWJsZSI6dHJ1ZSwiV2lkdGgiOjAuMCwiSGVpZ2h0IjowLjAsIkJvcmRlclN0eWxlIjp7IiRpZCI6IjE3NSIsIkxpbmVDb2xvciI6bnVsbCwiTGluZVdlaWdodCI6MC4wLCJMaW5lVHlwZSI6MCwiUGFyZW50U3R5bGUiOm51bGx9LCJQYXJlbnRTdHlsZSI6bnVsbH0sIlNob3dFbGFwc2VkVGltZUdyYWRpZW50U3R5bGUiOmZhbHNlLCJUaW1lYmFuZFJlc2VydmVkTGVmdEFyZWFTdHlsZSI6eyIkaWQiOiIxNzYiLCJBY3Rpdml0eUhlYWRlcldpZHRoIjowLjAsIklzU2V0IjpmYWxzZX0sIkRlZmF1bHRTd2ltbGFuZVN0eWxlIjpudWxsfSwiU2NhbGUiOm51bGwsIlNjYWxlVjIiOnsiJGlkIjoiMTc3IiwiU3RhcnREYXRlIjoiMDAwMS0wMS0wMVQwMDowMDowMCIsIkVuZERhdGUiOiIyMDIyLTEwLTMwVDE3OjAwOjAwIiwiQXV0b0RhdGVSYW5nZSI6dHJ1ZSwiV29ya2luZ0RheXMiOjMxLCJGaXNjYWxZZWFyIjp7IiRpZCI6IjE3OCIsIlN0YXJ0TW9udGgiOjEsIlVzZVN0YXJ0aW5nWWVhckZvck51bWJlcmluZyI6dHJ1ZSwiU2hvd0Zpc2NhbFllYXJMYWJlbCI6dHJ1ZX0sIlRvZGF5TWFya2VyVGV4dCI6IlRvZGF5IiwiQXV0b1NjYWxlVHlwZSI6dHJ1ZSwiVGltZWJhbmRTY2FsZXMiOnsiJGlkIjoiMTc5IiwiVG9wU2NhbGVMYXllciI6eyIkaWQiOiIxODAiLCJGb3JtYXQiOiJNTU0iLCJUeXBlIjo0fSwiTWlkZGxlU2NhbGVMYXllciI6eyIkaWQiOiIxODEiLCJGb3JtYXQiOm51bGwsIlR5cGUiOjB9LCJCb3R0b21TY2FsZUxheWVyIjp7IiRpZCI6IjE4MiIsIkZvcm1hdCI6bnVsbCwiVHlwZSI6MH19fSwiTWlsZXN0b25lcyI6W10sIlRhc2tzIjpbeyIkaWQiOiIxODMiLCJHcm91cE5hbWUiOm51bGwsIlN0YXJ0RGF0ZSI6IjIwMTctMDUtMDFUMDg6MDA6MDBaIiwiRW5kRGF0ZSI6IjIwMTgtMDYtMjlUMTc6MDA6MDAiLCJQZXJjZW50YWdlQ29tcGxldGUiOm51bGwsIlN0eWxlIjp7IiRpZCI6IjE4NCIsIlNoYXBlIjoxLCJTaGFwZVRoaWNrbmVzcyI6MC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udWxsfSwiQXV0b1NpemUiOjAsIkZvcmVncm91bmQiOnsiJGlkIjoiMTg3IiwiQ29sb3IiOnsiJGlkIjoiMTg4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g5IiwiVG9wIjowLjAsIkxlZnQiOjAuMCwiUmlnaHQiOjAuMCwiQm90dG9tIjowLjB9LCJQYWRkaW5nIjp7IiRpZCI6IjE5MCIsIlRvcCI6MC4wLCJMZWZ0IjowLjAsIlJpZ2h0IjowLjAsIkJvdHRvbSI6MC4wfSwiQmFja2dyb3VuZCI6eyIkaWQiOiIxOTEiLCJDb2xvciI6eyIkaWQiOiIxOTIiLCJBIjo4OSwiUiI6MCwiRyI6MCwiQiI6MH19LCJJc1Zpc2libGUiOnRydWUsIldpZHRoIjowLjAsIkhlaWdodCI6MC4wLCJCb3JkZXJTdHlsZSI6eyIkaWQiOiIxOTMiLCJMaW5lQ29sb3IiOm51bGwsIkxpbmVXZWlnaHQiOjAuMCwiTGluZVR5cGUiOjAsIlBhcmVudFN0eWxlIjpudWxsfSwiUGFyZW50U3R5bGUiOm51bGx9LCJEdXJhdGlvblN0eWxlIjp7IiRpZCI6IjE5NCIsIkZvbnRTZXR0aW5ncyI6eyIkaWQiOiIxOTUiLCJGb250U2l6ZSI6MTAsIkZvbnROYW1lIjoiQ2FsaWJyaSIsIklzQm9sZCI6ZmFsc2UsIklzSXRhbGljIjpmYWxzZSwiSXNVbmRlcmxpbmVkIjpmYWxzZSwiUGFyZW50U3R5bGUiOm51bGx9LCJBdXRvU2l6ZSI6MCwiRm9yZWdyb3VuZCI6eyIkaWQiOiIxOTYiLCJDb2xvciI6eyIkaWQiOiIxOT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OTgiLCJUb3AiOjAuMCwiTGVmdCI6MC4wLCJSaWdodCI6MC4wLCJCb3R0b20iOjAuMH0sIlBhZGRpbmciOnsiJGlkIjoiMTk5IiwiVG9wIjowLjAsIkxlZnQiOjAuMCwiUmlnaHQiOjAuMCwiQm90dG9tIjowLjB9LCJCYWNrZ3JvdW5kIjp7IiRpZCI6IjIwMCIsIkNvbG9yIjp7IiRyZWYiOiIxOTIifX0sIklzVmlzaWJsZSI6dHJ1ZSwiV2lkdGgiOjAuMCwiSGVpZ2h0IjowLjAsIkJvcmRlclN0eWxlIjp7IiRpZCI6IjIwMSIsIkxpbmVDb2xvciI6bnVsbCwiTGluZVdlaWdodCI6MC4wLCJMaW5lVHlwZSI6MCwiUGFyZW50U3R5bGUiOm51bGx9LCJQYXJlbnRTdHlsZSI6bnVsbH0sIkhvcml6b250YWxDb25uZWN0b3JTdHlsZSI6eyIkaWQiOiIyMDIiLCJMaW5lQ29sb3IiOnsiJGlkIjoiMjAzIiwiJHR5cGUiOiJOTFJFLkNvbW1vbi5Eb20uU29saWRDb2xvckJydXNoLCBOTFJFLkNvbW1vbiIsIkNvbG9yIjp7IiRpZCI6IjIwNCIsIkEiOjI1NSwiUiI6MjA0LCJHIjoyMDQsIkIiOjIwNH19LCJMaW5lV2VpZ2h0IjoxLjAsIkxpbmVUeXBlIjowLCJQYXJlbnRTdHlsZSI6bnVsbH0sIlZlcnRpY2FsQ29ubmVjdG9yU3R5bGUiOnsiJGlkIjoiMjA1IiwiTGluZUNvbG9yIjp7IiRpZCI6IjIwNiIsIiR0eXBlIjoiTkxSRS5Db21tb24uRG9tLlNvbGlkQ29sb3JCcnVzaCwgTkxSRS5Db21tb24iLCJDb2xvciI6eyIkaWQiOiIyMDc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yMDgiLCJNYXJnaW4iOnsiJGlkIjoiMjA5IiwiVG9wIjowLjAsIkxlZnQiOjQuMCwiUmlnaHQiOjQuMCwiQm90dG9tIjowLjB9LCJQYWRkaW5nIjp7IiRpZCI6IjIxMCIsIlRvcCI6MC4wLCJMZWZ0IjowLjAsIlJpZ2h0IjowLjAsIkJvdHRvbSI6MC4wfSwiQmFja2dyb3VuZCI6eyIkaWQiOiIyMTEiLCJDb2xvciI6eyIkaWQiOiIyMTIiLCJBIjoyNTUsIlIiOjAsIkciOjExNCwiQiI6MTg4fX0sIklzVmlzaWJsZSI6dHJ1ZSwiV2lkdGgiOjAuMCwiSGVpZ2h0IjoxMC4wLCJCb3JkZXJTdHlsZSI6eyIkaWQiOiIyMTMiLCJMaW5lQ29sb3IiOnsiJGlkIjoiMjE0IiwiJHR5cGUiOiJOTFJFLkNvbW1vbi5Eb20uU29saWRDb2xvckJydXNoLCBOTFJFLkNvbW1vbiIsIkNvbG9yIjp7IiRpZCI6IjIxNSIsIkEiOjI1NSwiUiI6MjU1LCJHIjowLCJCIjowfX0sIkxpbmVXZWlnaHQiOjAuMCwiTGluZVR5cGUiOjAsIlBhcmVudFN0eWxlIjpudWxsfSwiUGFyZW50U3R5bGUiOm51bGx9LCJUaXRsZVN0eWxlIjp7IiRpZCI6IjIxNiIsIkZvbnRTZXR0aW5ncyI6eyIkaWQiOiIyMTciLCJGb250U2l6ZSI6MTEsIkZvbnROYW1lIjoiQ2FsaWJyaSIsIklzQm9sZCI6dHJ1ZSwiSXNJdGFsaWMiOmZhbHNlLCJJc1VuZGVybGluZWQiOmZhbHNlLCJQYXJlbnRTdHlsZSI6bnVsbH0sIkF1dG9TaXplIjowLCJGb3JlZ3JvdW5kIjp7IiRpZCI6IjIxOCIsIkNvbG9yIjp7IiRpZCI6IjIxOS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yMjAiLCJUb3AiOjAuMCwiTGVmdCI6MC4wLCJSaWdodCI6MC4wLCJCb3R0b20iOjAuMH0sIlBhZGRpbmciOnsiJGlkIjoiMjIxIiwiVG9wIjowLjAsIkxlZnQiOjAuMCwiUmlnaHQiOjAuMCwiQm90dG9tIjowLjB9LCJCYWNrZ3JvdW5kIjp7IiRpZCI6IjIyMiIsIkNvbG9yIjp7IiRpZCI6IjIyMyIsIkEiOjAsIlIiOjI1NSwiRyI6MjU1LCJCIjoyNTV9fSwiSXNWaXNpYmxlIjp0cnVlLCJXaWR0aCI6MC4wLCJIZWlnaHQiOjAuMCwiQm9yZGVyU3R5bGUiOnsiJGlkIjoiMjI0IiwiTGluZUNvbG9yIjpudWxsLCJMaW5lV2VpZ2h0IjowLjAsIkxpbmVUeXBlIjowLCJQYXJlbnRTdHlsZSI6bnVsbH0sIlBhcmVudFN0eWxlIjpudWxsfSwiRGF0ZVN0eWxlIjp7IiRpZCI6IjIyNSIsIkZvbnRTZXR0aW5ncyI6eyIkaWQiOiIyMjYiLCJGb250U2l6ZSI6MTAsIkZvbnROYW1lIjoiQ2FsaWJyaSIsIklzQm9sZCI6ZmFsc2UsIklzSXRhbGljIjpmYWxzZSwiSXNVbmRlcmxpbmVkIjpmYWxzZSwiUGFyZW50U3R5bGUiOm51bGx9LCJBdXRvU2l6ZSI6MCwiRm9yZWdyb3VuZCI6eyIkaWQiOiIyMjciLCJDb2xvciI6eyIkaWQiOiIyMjg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IyOSIsIlRvcCI6MC4wLCJMZWZ0IjowLjAsIlJpZ2h0IjowLjAsIkJvdHRvbSI6MC4wfSwiUGFkZGluZyI6eyIkaWQiOiIyMzAiLCJUb3AiOjAuMCwiTGVmdCI6MC4wLCJSaWdodCI6MC4wLCJCb3R0b20iOjAuMH0sIkJhY2tncm91bmQiOnsiJGlkIjoiMjMxIiwiQ29sb3IiOnsiJGlkIjoiMjMyIiwiQSI6MCwiUiI6MjU1LCJHIjoyNTUsIkIiOjI1NX19LCJJc1Zpc2libGUiOnRydWUsIldpZHRoIjowLjAsIkhlaWdodCI6MC4wLCJCb3JkZXJTdHlsZSI6eyIkaWQiOiIyMzMiLCJMaW5lQ29sb3IiOm51bGwsIkxpbmVXZWlnaHQiOjAuMCwiTGluZVR5cGUiOjAsIlBhcmVudFN0eWxlIjpudWxsfSwiUGFyZW50U3R5bGUiOm51bGx9LCJEYXRlRm9ybWF0Ijp7IiRpZCI6IjIz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UiLCJGb3JtYXQiOjAsIklzVmlzaWJsZSI6ZmFsc2UsIkxhc3RLbm93blZpc2liaWxpdHlTdGF0ZSI6ZmFsc2V9LCJJc1Zpc2libGUiOnRydWUsIlBhcmVudFN0eWxlIjpudWxsfSwiSW5kZXgiOjAsIlNtYXJ0RHVyYXRpb25BY3RpdmF0ZWQiOmZhbHNlLCJEYXRlRm9ybWF0Ijp7IiRyZWYiOiIyMzQifSwiV2Vla051bWJlcmluZyI6eyIkaWQiOiIyMzYiLCJGb3JtYXQiOjAsIklzVmlzaWJsZSI6ZmFsc2UsIkxhc3RLbm93blZpc2liaWxpdHlTdGF0ZSI6ZmFsc2V9LCJJZCI6ImMxMDI0NGY2LTAyNWYtNDMxNS04ZjcyLTU4YTE2MDUyZTU4OSIsIkltcG9ydElkIjoiMSIsIlRpdGxlIjoiRXJzdGVsbHVuZyBkZXMgQW50cmFnZXMgdW5kIFBhcnRuZXJzdWNoZSIsIk5vdGUiOm51bGwsIkh5cGVybGluayI6eyIkaWQiOiIyMzciLCJBZGRyZXNzIjpudWxsLCJTdWJBZGRyZXNzIjpudWxsfSwiSXNDaGFuZ2VkIjpmYWxzZSwiSXNOZXciOmZhbHNlfSx7IiRpZCI6IjIzOCIsIkdyb3VwTmFtZSI6bnVsbCwiU3RhcnREYXRlIjoiMjAxOC0wNi0yOVQwODowMDowMCIsIkVuZERhdGUiOiIyMDE4LTA2LTI5VDE3OjAwOjAwIiwiUGVyY2VudGFnZUNvbXBsZXRlIjpudWxsLCJTdHlsZSI6eyIkaWQiOiIyMzkiLCJTaGFwZSI6MSwiU2hhcGVUaGlja25lc3MiOjAsIkR1cmF0aW9uRm9ybWF0IjowLCJJbmNsdWRlTm9uV29ya2luZ0RheXNJbkR1cmF0aW9uIjpmYWxzZSwiUGVyY2VudGFnZUNvbXBsZXRlU3R5bGUiOnsiJGlkIjoiMjQwIiwiRm9udFNldHRpbmdzIjp7IiRpZCI6IjI0MSIsIkZvbnRTaXplIjoxMCwiRm9udE5hbWUiOiJDYWxpYnJpIiwiSXNCb2xkIjpmYWxzZSwiSXNJdGFsaWMiOmZhbHNlLCJJc1VuZGVybGluZWQiOmZhbHNlLCJQYXJlbnRTdHlsZSI6bnVsbH0sIkF1dG9TaXplIjowLCJGb3JlZ3JvdW5kIjp7IiRpZCI6IjI0MiIsIkNvbG9yIjp7IiRpZCI6IjI0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0NCIsIlRvcCI6MC4wLCJMZWZ0IjowLjAsIlJpZ2h0IjowLjAsIkJvdHRvbSI6MC4wfSwiUGFkZGluZyI6eyIkaWQiOiIyNDUiLCJUb3AiOjAuMCwiTGVmdCI6MC4wLCJSaWdodCI6MC4wLCJCb3R0b20iOjAuMH0sIkJhY2tncm91bmQiOnsiJGlkIjoiMjQ2IiwiQ29sb3IiOnsiJGlkIjoiMjQ3IiwiQSI6ODksIlIiOjAsIkciOjAsIkIiOjB9fSwiSXNWaXNpYmxlIjp0cnVlLCJXaWR0aCI6MC4wLCJIZWlnaHQiOjAuMCwiQm9yZGVyU3R5bGUiOnsiJGlkIjoiMjQ4IiwiTGluZUNvbG9yIjpudWxsLCJMaW5lV2VpZ2h0IjowLjAsIkxpbmVUeXBlIjowLCJQYXJlbnRTdHlsZSI6bnVsbH0sIlBhcmVudFN0eWxlIjpudWxsfSwiRHVyYXRpb25TdHlsZSI6eyIkaWQiOiIyNDkiLCJGb250U2V0dGluZ3MiOnsiJGlkIjoiMjUwIiwiRm9udFNpemUiOjEwLCJGb250TmFtZSI6IkNhbGlicmkiLCJJc0JvbGQiOmZhbHNlLCJJc0l0YWxpYyI6ZmFsc2UsIklzVW5kZXJsaW5lZCI6ZmFsc2UsIlBhcmVudFN0eWxlIjpudWxsfSwiQXV0b1NpemUiOjAsIkZvcmVncm91bmQiOnsiJGlkIjoiMjUxIiwiQ29sb3IiOnsiJGlkIjoiMjU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UzIiwiVG9wIjowLjAsIkxlZnQiOjAuMCwiUmlnaHQiOjAuMCwiQm90dG9tIjowLjB9LCJQYWRkaW5nIjp7IiRpZCI6IjI1NCIsIlRvcCI6MC4wLCJMZWZ0IjowLjAsIlJpZ2h0IjowLjAsIkJvdHRvbSI6MC4wfSwiQmFja2dyb3VuZCI6eyIkaWQiOiIyNTUiLCJDb2xvciI6eyIkcmVmIjoiMjQ3In19LCJJc1Zpc2libGUiOnRydWUsIldpZHRoIjowLjAsIkhlaWdodCI6MC4wLCJCb3JkZXJTdHlsZSI6eyIkaWQiOiIyNTYiLCJMaW5lQ29sb3IiOm51bGwsIkxpbmVXZWlnaHQiOjAuMCwiTGluZVR5cGUiOjAsIlBhcmVudFN0eWxlIjpudWxsfSwiUGFyZW50U3R5bGUiOm51bGx9LCJIb3Jpem9udGFsQ29ubmVjdG9yU3R5bGUiOnsiJGlkIjoiMjU3IiwiTGluZUNvbG9yIjp7IiRpZCI6IjI1OCIsIiR0eXBlIjoiTkxSRS5Db21tb24uRG9tLlNvbGlkQ29sb3JCcnVzaCwgTkxSRS5Db21tb24iLCJDb2xvciI6eyIkaWQiOiIyNTkiLCJBIjoyNTUsIlIiOjIwNCwiRyI6MjA0LCJCIjoyMDR9fSwiTGluZVdlaWdodCI6MS4wLCJMaW5lVHlwZSI6MCwiUGFyZW50U3R5bGUiOm51bGx9LCJWZXJ0aWNhbENvbm5lY3RvclN0eWxlIjp7IiRpZCI6IjI2MCIsIkxpbmVDb2xvciI6eyIkaWQiOiIyNjEiLCIkdHlwZSI6Ik5MUkUuQ29tbW9uLkRvbS5Tb2xpZENvbG9yQnJ1c2gsIE5MUkUuQ29tbW9uIiwiQ29sb3IiOnsiJGlkIjoiMjYy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MjYzIiwiTWFyZ2luIjp7IiRpZCI6IjI2NCIsIlRvcCI6MC4wLCJMZWZ0Ijo0LjAsIlJpZ2h0Ijo0LjAsIkJvdHRvbSI6MC4wfSwiUGFkZGluZyI6eyIkaWQiOiIyNjUiLCJUb3AiOjAuMCwiTGVmdCI6MC4wLCJSaWdodCI6MC4wLCJCb3R0b20iOjAuMH0sIkJhY2tncm91bmQiOnsiJGlkIjoiMjY2IiwiQ29sb3IiOnsiJGlkIjoiMjY3IiwiQSI6MjU1LCJSIjowLCJHIjoxMTQsIkIiOjE4OH19LCJJc1Zpc2libGUiOnRydWUsIldpZHRoIjowLjAsIkhlaWdodCI6MTAuMCwiQm9yZGVyU3R5bGUiOnsiJGlkIjoiMjY4IiwiTGluZUNvbG9yIjp7IiRpZCI6IjI2OSIsIiR0eXBlIjoiTkxSRS5Db21tb24uRG9tLlNvbGlkQ29sb3JCcnVzaCwgTkxSRS5Db21tb24iLCJDb2xvciI6eyIkaWQiOiIyNzAiLCJBIjoyNTUsIlIiOjI1NSwiRyI6MCwiQiI6MH19LCJMaW5lV2VpZ2h0IjowLjAsIkxpbmVUeXBlIjowLCJQYXJlbnRTdHlsZSI6bnVsbH0sIlBhcmVudFN0eWxlIjpudWxsfSwiVGl0bGVTdHlsZSI6eyIkaWQiOiIyNzEiLCJGb250U2V0dGluZ3MiOnsiJGlkIjoiMjcyIiwiRm9udFNpemUiOjExLCJGb250TmFtZSI6IkNhbGlicmkiLCJJc0JvbGQiOnRydWUsIklzSXRhbGljIjpmYWxzZSwiSXNVbmRlcmxpbmVkIjpmYWxzZSwiUGFyZW50U3R5bGUiOm51bGx9LCJBdXRvU2l6ZSI6MCwiRm9yZWdyb3VuZCI6eyIkaWQiOiIyNzMiLCJDb2xvciI6eyIkaWQiOiIyNzQ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jc1IiwiVG9wIjowLjAsIkxlZnQiOjAuMCwiUmlnaHQiOjAuMCwiQm90dG9tIjowLjB9LCJQYWRkaW5nIjp7IiRpZCI6IjI3NiIsIlRvcCI6MC4wLCJMZWZ0IjowLjAsIlJpZ2h0IjowLjAsIkJvdHRvbSI6MC4wfSwiQmFja2dyb3VuZCI6eyIkaWQiOiIyNzciLCJDb2xvciI6eyIkaWQiOiIyNzgiLCJBIjowLCJSIjoyNTUsIkciOjI1NSwiQiI6MjU1fX0sIklzVmlzaWJsZSI6dHJ1ZSwiV2lkdGgiOjAuMCwiSGVpZ2h0IjowLjAsIkJvcmRlclN0eWxlIjp7IiRpZCI6IjI3OSIsIkxpbmVDb2xvciI6bnVsbCwiTGluZVdlaWdodCI6MC4wLCJMaW5lVHlwZSI6MCwiUGFyZW50U3R5bGUiOm51bGx9LCJQYXJlbnRTdHlsZSI6bnVsbH0sIkRhdGVTdHlsZSI6eyIkaWQiOiIyODAiLCJGb250U2V0dGluZ3MiOnsiJGlkIjoiMjgxIiwiRm9udFNpemUiOjEwLCJGb250TmFtZSI6IkNhbGlicmkiLCJJc0JvbGQiOmZhbHNlLCJJc0l0YWxpYyI6ZmFsc2UsIklzVW5kZXJsaW5lZCI6ZmFsc2UsIlBhcmVudFN0eWxlIjpudWxsfSwiQXV0b1NpemUiOjAsIkZvcmVncm91bmQiOnsiJGlkIjoiMjgyIiwiQ29sb3IiOnsiJGlkIjoiMjg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ODQiLCJUb3AiOjAuMCwiTGVmdCI6MC4wLCJSaWdodCI6MC4wLCJCb3R0b20iOjAuMH0sIlBhZGRpbmciOnsiJGlkIjoiMjg1IiwiVG9wIjowLjAsIkxlZnQiOjAuMCwiUmlnaHQiOjAuMCwiQm90dG9tIjowLjB9LCJCYWNrZ3JvdW5kIjp7IiRpZCI6IjI4NiIsIkNvbG9yIjp7IiRpZCI6IjI4NyIsIkEiOjAsIlIiOjI1NSwiRyI6MjU1LCJCIjoyNTV9fSwiSXNWaXNpYmxlIjp0cnVlLCJXaWR0aCI6MC4wLCJIZWlnaHQiOjAuMCwiQm9yZGVyU3R5bGUiOnsiJGlkIjoiMjg4IiwiTGluZUNvbG9yIjpudWxsLCJMaW5lV2VpZ2h0IjowLjAsIkxpbmVUeXBlIjowLCJQYXJlbnRTdHlsZSI6bnVsbH0sIlBhcmVudFN0eWxlIjpudWxsfSwiRGF0ZUZvcm1hdCI6eyIkaWQiOiIy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kwIiwiRm9ybWF0IjowLCJJc1Zpc2libGUiOmZhbHNlLCJMYXN0S25vd25WaXNpYmlsaXR5U3RhdGUiOmZhbHNlfSwiSXNWaXNpYmxlIjp0cnVlLCJQYXJlbnRTdHlsZSI6bnVsbH0sIkluZGV4IjoxLCJTbWFydER1cmF0aW9uQWN0aXZhdGVkIjpmYWxzZSwiRGF0ZUZvcm1hdCI6eyIkcmVmIjoiMjg5In0sIldlZWtOdW1iZXJpbmciOnsiJGlkIjoiMjkxIiwiRm9ybWF0IjowLCJJc1Zpc2libGUiOmZhbHNlLCJMYXN0S25vd25WaXNpYmlsaXR5U3RhdGUiOmZhbHNlfSwiSWQiOiJhMjhiYjU5YS03ZjY1LTQ2NjMtYmUwNS1lMjRjNDIyNmZlYWMiLCJJbXBvcnRJZCI6IjIiLCJUaXRsZSI6IkVpbnJlaWNodW5nIiwiTm90ZSI6bnVsbCwiSHlwZXJsaW5rIjp7IiRpZCI6IjI5MiIsIkFkZHJlc3MiOm51bGwsIlN1YkFkZHJlc3MiOm51bGx9LCJJc0NoYW5nZWQiOmZhbHNlLCJJc05ldyI6ZmFsc2V9LHsiJGlkIjoiMjkzIiwiR3JvdXBOYW1lIjpudWxsLCJTdGFydERhdGUiOiIyMDE4LTEwLTE0VDA4OjAwOjAwWiIsIkVuZERhdGUiOiIyMDE4LTEwLTE0VDE3OjAwOjAwWiIsIlBlcmNlbnRhZ2VDb21wbGV0ZSI6bnVsbCwiU3R5bGUiOnsiJGlkIjoiMjk0IiwiU2hhcGUiOjEsIlNoYXBlVGhpY2tuZXNzIjowLCJEdXJhdGlvbkZvcm1hdCI6MCwiSW5jbHVkZU5vbldvcmtpbmdEYXlzSW5EdXJhdGlvbiI6ZmFsc2UsIlBlcmNlbnRhZ2VDb21wbGV0ZVN0eWxlIjp7IiRpZCI6IjI5NSIsIkZvbnRTZXR0aW5ncyI6eyIkaWQiOiIyOTYiLCJGb250U2l6ZSI6MTAsIkZvbnROYW1lIjoiQ2FsaWJyaSIsIklzQm9sZCI6ZmFsc2UsIklzSXRhbGljIjpmYWxzZSwiSXNVbmRlcmxpbmVkIjpmYWxzZSwiUGFyZW50U3R5bGUiOm51bGx9LCJBdXRvU2l6ZSI6MCwiRm9yZWdyb3VuZCI6eyIkaWQiOiIyOTciLCJDb2xvciI6eyIkaWQiOiIyOT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OTkiLCJUb3AiOjAuMCwiTGVmdCI6MC4wLCJSaWdodCI6MC4wLCJCb3R0b20iOjAuMH0sIlBhZGRpbmciOnsiJGlkIjoiMzAwIiwiVG9wIjowLjAsIkxlZnQiOjAuMCwiUmlnaHQiOjAuMCwiQm90dG9tIjowLjB9LCJCYWNrZ3JvdW5kIjp7IiRpZCI6IjMwMSIsIkNvbG9yIjp7IiRpZCI6IjMwMiIsIkEiOjg5LCJSIjowLCJHIjowLCJCIjowfX0sIklzVmlzaWJsZSI6dHJ1ZSwiV2lkdGgiOjAuMCwiSGVpZ2h0IjowLjAsIkJvcmRlclN0eWxlIjp7IiRpZCI6IjMwMyIsIkxpbmVDb2xvciI6bnVsbCwiTGluZVdlaWdodCI6MC4wLCJMaW5lVHlwZSI6MCwiUGFyZW50U3R5bGUiOm51bGx9LCJQYXJlbnRTdHlsZSI6bnVsbH0sIkR1cmF0aW9uU3R5bGUiOnsiJGlkIjoiMzA0IiwiRm9udFNldHRpbmdzIjp7IiRpZCI6IjMwNSIsIkZvbnRTaXplIjoxMCwiRm9udE5hbWUiOiJDYWxpYnJpIiwiSXNCb2xkIjpmYWxzZSwiSXNJdGFsaWMiOmZhbHNlLCJJc1VuZGVybGluZWQiOmZhbHNlLCJQYXJlbnRTdHlsZSI6bnVsbH0sIkF1dG9TaXplIjowLCJGb3JlZ3JvdW5kIjp7IiRpZCI6IjMwNiIsIkNvbG9yIjp7IiRpZCI6IjMw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wOCIsIlRvcCI6MC4wLCJMZWZ0IjowLjAsIlJpZ2h0IjowLjAsIkJvdHRvbSI6MC4wfSwiUGFkZGluZyI6eyIkaWQiOiIzMDkiLCJUb3AiOjAuMCwiTGVmdCI6MC4wLCJSaWdodCI6MC4wLCJCb3R0b20iOjAuMH0sIkJhY2tncm91bmQiOnsiJGlkIjoiMzEwIiwiQ29sb3IiOnsiJHJlZiI6IjMwMiJ9fSwiSXNWaXNpYmxlIjp0cnVlLCJXaWR0aCI6MC4wLCJIZWlnaHQiOjAuMCwiQm9yZGVyU3R5bGUiOnsiJGlkIjoiMzExIiwiTGluZUNvbG9yIjpudWxsLCJMaW5lV2VpZ2h0IjowLjAsIkxpbmVUeXBlIjowLCJQYXJlbnRTdHlsZSI6bnVsbH0sIlBhcmVudFN0eWxlIjpudWxsfSwiSG9yaXpvbnRhbENvbm5lY3RvclN0eWxlIjp7IiRpZCI6IjMxMiIsIkxpbmVDb2xvciI6eyIkaWQiOiIzMTMiLCIkdHlwZSI6Ik5MUkUuQ29tbW9uLkRvbS5Tb2xpZENvbG9yQnJ1c2gsIE5MUkUuQ29tbW9uIiwiQ29sb3IiOnsiJGlkIjoiMzE0IiwiQSI6MjU1LCJSIjoyMDQsIkciOjIwNCwiQiI6MjA0fX0sIkxpbmVXZWlnaHQiOjEuMCwiTGluZVR5cGUiOjAsIlBhcmVudFN0eWxlIjpudWxsfSwiVmVydGljYWxDb25uZWN0b3JTdHlsZSI6eyIkaWQiOiIzMTUiLCJMaW5lQ29sb3IiOnsiJGlkIjoiMzE2IiwiJHR5cGUiOiJOTFJFLkNvbW1vbi5Eb20uU29saWRDb2xvckJydXNoLCBOTFJFLkNvbW1vbiIsIkNvbG9yIjp7IiRpZCI6IjMxNy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MxOCIsIk1hcmdpbiI6eyIkaWQiOiIzMTkiLCJUb3AiOjAuMCwiTGVmdCI6NC4wLCJSaWdodCI6NC4wLCJCb3R0b20iOjAuMH0sIlBhZGRpbmciOnsiJGlkIjoiMzIwIiwiVG9wIjowLjAsIkxlZnQiOjAuMCwiUmlnaHQiOjAuMCwiQm90dG9tIjowLjB9LCJCYWNrZ3JvdW5kIjp7IiRpZCI6IjMyMSIsIkNvbG9yIjp7IiRpZCI6IjMyMiIsIkEiOjI1NSwiUiI6MCwiRyI6MTE0LCJCIjoxODh9fSwiSXNWaXNpYmxlIjp0cnVlLCJXaWR0aCI6MC4wLCJIZWlnaHQiOjEwLjAsIkJvcmRlclN0eWxlIjp7IiRpZCI6IjMyMyIsIkxpbmVDb2xvciI6eyIkaWQiOiIzMjQiLCIkdHlwZSI6Ik5MUkUuQ29tbW9uLkRvbS5Tb2xpZENvbG9yQnJ1c2gsIE5MUkUuQ29tbW9uIiwiQ29sb3IiOnsiJGlkIjoiMzI1IiwiQSI6MjU1LCJSIjoyNTUsIkciOjAsIkIiOjB9fSwiTGluZVdlaWdodCI6MC4wLCJMaW5lVHlwZSI6MCwiUGFyZW50U3R5bGUiOm51bGx9LCJQYXJlbnRTdHlsZSI6bnVsbH0sIlRpdGxlU3R5bGUiOnsiJGlkIjoiMzI2IiwiRm9udFNldHRpbmdzIjp7IiRpZCI6IjMyNyIsIkZvbnRTaXplIjoxMSwiRm9udE5hbWUiOiJDYWxpYnJpIiwiSXNCb2xkIjp0cnVlLCJJc0l0YWxpYyI6ZmFsc2UsIklzVW5kZXJsaW5lZCI6ZmFsc2UsIlBhcmVudFN0eWxlIjpudWxsfSwiQXV0b1NpemUiOjAsIkZvcmVncm91bmQiOnsiJGlkIjoiMzI4IiwiQ29sb3IiOnsiJGlkIjoiMzI5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MzMCIsIlRvcCI6MC4wLCJMZWZ0IjowLjAsIlJpZ2h0IjowLjAsIkJvdHRvbSI6MC4wfSwiUGFkZGluZyI6eyIkaWQiOiIzMzEiLCJUb3AiOjAuMCwiTGVmdCI6MC4wLCJSaWdodCI6MC4wLCJCb3R0b20iOjAuMH0sIkJhY2tncm91bmQiOnsiJGlkIjoiMzMyIiwiQ29sb3IiOnsiJGlkIjoiMzMzIiwiQSI6MCwiUiI6MjU1LCJHIjoyNTUsIkIiOjI1NX19LCJJc1Zpc2libGUiOnRydWUsIldpZHRoIjowLjAsIkhlaWdodCI6MC4wLCJCb3JkZXJTdHlsZSI6eyIkaWQiOiIzMzQiLCJMaW5lQ29sb3IiOm51bGwsIkxpbmVXZWlnaHQiOjAuMCwiTGluZVR5cGUiOjAsIlBhcmVudFN0eWxlIjpudWxsfSwiUGFyZW50U3R5bGUiOm51bGx9LCJEYXRlU3R5bGUiOnsiJGlkIjoiMzM1IiwiRm9udFNldHRpbmdzIjp7IiRpZCI6IjMzNiIsIkZvbnRTaXplIjoxMCwiRm9udE5hbWUiOiJDYWxpYnJpIiwiSXNCb2xkIjpmYWxzZSwiSXNJdGFsaWMiOmZhbHNlLCJJc1VuZGVybGluZWQiOmZhbHNlLCJQYXJlbnRTdHlsZSI6bnVsbH0sIkF1dG9TaXplIjowLCJGb3JlZ3JvdW5kIjp7IiRpZCI6IjMzNyIsIkNvbG9yIjp7IiRpZCI6IjMzO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zM5IiwiVG9wIjowLjAsIkxlZnQiOjAuMCwiUmlnaHQiOjAuMCwiQm90dG9tIjowLjB9LCJQYWRkaW5nIjp7IiRpZCI6IjM0MCIsIlRvcCI6MC4wLCJMZWZ0IjowLjAsIlJpZ2h0IjowLjAsIkJvdHRvbSI6MC4wfSwiQmFja2dyb3VuZCI6eyIkaWQiOiIzNDEiLCJDb2xvciI6eyIkaWQiOiIzNDIiLCJBIjowLCJSIjoyNTUsIkciOjI1NSwiQiI6MjU1fX0sIklzVmlzaWJsZSI6dHJ1ZSwiV2lkdGgiOjAuMCwiSGVpZ2h0IjowLjAsIkJvcmRlclN0eWxlIjp7IiRpZCI6IjM0MyIsIkxpbmVDb2xvciI6bnVsbCwiTGluZVdlaWdodCI6MC4wLCJMaW5lVHlwZSI6MCwiUGFyZW50U3R5bGUiOm51bGx9LCJQYXJlbnRTdHlsZSI6bnVsbH0sIkRhdGVGb3JtYXQiOnsiJGlkIjoiMzQ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0NSIsIkZvcm1hdCI6MCwiSXNWaXNpYmxlIjpmYWxzZSwiTGFzdEtub3duVmlzaWJpbGl0eVN0YXRlIjpmYWxzZX0sIklzVmlzaWJsZSI6dHJ1ZSwiUGFyZW50U3R5bGUiOm51bGx9LCJJbmRleCI6MiwiU21hcnREdXJhdGlvbkFjdGl2YXRlZCI6ZmFsc2UsIkRhdGVGb3JtYXQiOnsiJHJlZiI6IjM0NCJ9LCJXZWVrTnVtYmVyaW5nIjp7IiRpZCI6IjM0NiIsIkZvcm1hdCI6MCwiSXNWaXNpYmxlIjpmYWxzZSwiTGFzdEtub3duVmlzaWJpbGl0eVN0YXRlIjpmYWxzZX0sIklkIjoiMDgwYTI5NDEtMjczYi00ZmQwLTlkNDYtNDRkOTA0ZjQ2ODFmIiwiSW1wb3J0SWQiOiIzIiwiVGl0bGUiOiJCZXdpbGxpZ3VuZyIsIk5vdGUiOm51bGwsIkh5cGVybGluayI6eyIkaWQiOiIzNDciLCJBZGRyZXNzIjpudWxsLCJTdWJBZGRyZXNzIjpudWxsfSwiSXNDaGFuZ2VkIjpmYWxzZSwiSXNOZXciOmZhbHNlfSx7IiRpZCI6IjM0OCIsIkdyb3VwTmFtZSI6bnVsbCwiU3RhcnREYXRlIjoiMjAxOC0xMS0wM1QwODowMDowMCIsIkVuZERhdGUiOiIyMDE5LTA3LTEwVDE3OjAwOjAwIiwiUGVyY2VudGFnZUNvbXBsZXRlIjpudWxsLCJTdHlsZSI6eyIkaWQiOiIzNDkiLCJTaGFwZSI6MSwiU2hhcGVUaGlja25lc3MiOjAsIkR1cmF0aW9uRm9ybWF0IjowLCJJbmNsdWRlTm9uV29ya2luZ0RheXNJbkR1cmF0aW9uIjpmYWxzZSwiUGVyY2VudGFnZUNvbXBsZXRlU3R5bGUiOnsiJGlkIjoiMzUwIiwiRm9udFNldHRpbmdzIjp7IiRpZCI6IjM1MSIsIkZvbnRTaXplIjoxMCwiRm9udE5hbWUiOiJDYWxpYnJpIiwiSXNCb2xkIjpmYWxzZSwiSXNJdGFsaWMiOmZhbHNlLCJJc1VuZGVybGluZWQiOmZhbHNlLCJQYXJlbnRTdHlsZSI6bnVsbH0sIkF1dG9TaXplIjowLCJGb3JlZ3JvdW5kIjp7IiRpZCI6IjM1MiIsIkNvbG9yIjp7IiRpZCI6IjM1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1NCIsIlRvcCI6MC4wLCJMZWZ0IjowLjAsIlJpZ2h0IjowLjAsIkJvdHRvbSI6MC4wfSwiUGFkZGluZyI6eyIkaWQiOiIzNTUiLCJUb3AiOjAuMCwiTGVmdCI6MC4wLCJSaWdodCI6MC4wLCJCb3R0b20iOjAuMH0sIkJhY2tncm91bmQiOnsiJGlkIjoiMzU2IiwiQ29sb3IiOnsiJGlkIjoiMzU3IiwiQSI6ODksIlIiOjAsIkciOjAsIkIiOjB9fSwiSXNWaXNpYmxlIjp0cnVlLCJXaWR0aCI6MC4wLCJIZWlnaHQiOjAuMCwiQm9yZGVyU3R5bGUiOnsiJGlkIjoiMzU4IiwiTGluZUNvbG9yIjpudWxsLCJMaW5lV2VpZ2h0IjowLjAsIkxpbmVUeXBlIjowLCJQYXJlbnRTdHlsZSI6bnVsbH0sIlBhcmVudFN0eWxlIjpudWxsfSwiRHVyYXRpb25TdHlsZSI6eyIkaWQiOiIzNTkiLCJGb250U2V0dGluZ3MiOnsiJGlkIjoiMzYwIiwiRm9udFNpemUiOjEwLCJGb250TmFtZSI6IkNhbGlicmkiLCJJc0JvbGQiOmZhbHNlLCJJc0l0YWxpYyI6ZmFsc2UsIklzVW5kZXJsaW5lZCI6ZmFsc2UsIlBhcmVudFN0eWxlIjpudWxsfSwiQXV0b1NpemUiOjAsIkZvcmVncm91bmQiOnsiJGlkIjoiMzYxIiwiQ29sb3IiOnsiJGlkIjoiMzY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zYzIiwiVG9wIjowLjAsIkxlZnQiOjAuMCwiUmlnaHQiOjAuMCwiQm90dG9tIjowLjB9LCJQYWRkaW5nIjp7IiRpZCI6IjM2NCIsIlRvcCI6MC4wLCJMZWZ0IjowLjAsIlJpZ2h0IjowLjAsIkJvdHRvbSI6MC4wfSwiQmFja2dyb3VuZCI6eyIkaWQiOiIzNjUiLCJDb2xvciI6eyIkcmVmIjoiMzU3In19LCJJc1Zpc2libGUiOnRydWUsIldpZHRoIjowLjAsIkhlaWdodCI6MC4wLCJCb3JkZXJTdHlsZSI6eyIkaWQiOiIzNjYiLCJMaW5lQ29sb3IiOm51bGwsIkxpbmVXZWlnaHQiOjAuMCwiTGluZVR5cGUiOjAsIlBhcmVudFN0eWxlIjpudWxsfSwiUGFyZW50U3R5bGUiOm51bGx9LCJIb3Jpem9udGFsQ29ubmVjdG9yU3R5bGUiOnsiJGlkIjoiMzY3IiwiTGluZUNvbG9yIjp7IiRpZCI6IjM2OCIsIiR0eXBlIjoiTkxSRS5Db21tb24uRG9tLlNvbGlkQ29sb3JCcnVzaCwgTkxSRS5Db21tb24iLCJDb2xvciI6eyIkaWQiOiIzNjkiLCJBIjoyNTUsIlIiOjIwNCwiRyI6MjA0LCJCIjoyMDR9fSwiTGluZVdlaWdodCI6MS4wLCJMaW5lVHlwZSI6MCwiUGFyZW50U3R5bGUiOm51bGx9LCJWZXJ0aWNhbENvbm5lY3RvclN0eWxlIjp7IiRpZCI6IjM3MCIsIkxpbmVDb2xvciI6eyIkaWQiOiIzNzEiLCIkdHlwZSI6Ik5MUkUuQ29tbW9uLkRvbS5Tb2xpZENvbG9yQnJ1c2gsIE5MUkUuQ29tbW9uIiwiQ29sb3IiOnsiJGlkIjoiMzcy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MzczIiwiTWFyZ2luIjp7IiRpZCI6IjM3NCIsIlRvcCI6MC4wLCJMZWZ0Ijo0LjAsIlJpZ2h0Ijo0LjAsIkJvdHRvbSI6MC4wfSwiUGFkZGluZyI6eyIkaWQiOiIzNzUiLCJUb3AiOjAuMCwiTGVmdCI6MC4wLCJSaWdodCI6MC4wLCJCb3R0b20iOjAuMH0sIkJhY2tncm91bmQiOnsiJGlkIjoiMzc2IiwiQ29sb3IiOnsiJGlkIjoiMzc3IiwiQSI6MjU1LCJSIjowLCJHIjoxMTQsIkIiOjE4OH19LCJJc1Zpc2libGUiOnRydWUsIldpZHRoIjowLjAsIkhlaWdodCI6MTAuMCwiQm9yZGVyU3R5bGUiOnsiJGlkIjoiMzc4IiwiTGluZUNvbG9yIjp7IiRpZCI6IjM3OSIsIiR0eXBlIjoiTkxSRS5Db21tb24uRG9tLlNvbGlkQ29sb3JCcnVzaCwgTkxSRS5Db21tb24iLCJDb2xvciI6eyIkaWQiOiIzODAiLCJBIjoyNTUsIlIiOjI1NSwiRyI6MCwiQiI6MH19LCJMaW5lV2VpZ2h0IjowLjAsIkxpbmVUeXBlIjowLCJQYXJlbnRTdHlsZSI6bnVsbH0sIlBhcmVudFN0eWxlIjpudWxsfSwiVGl0bGVTdHlsZSI6eyIkaWQiOiIzODEiLCJGb250U2V0dGluZ3MiOnsiJGlkIjoiMzgyIiwiRm9udFNpemUiOjExLCJGb250TmFtZSI6IkNhbGlicmkiLCJJc0JvbGQiOnRydWUsIklzSXRhbGljIjpmYWxzZSwiSXNVbmRlcmxpbmVkIjpmYWxzZSwiUGFyZW50U3R5bGUiOm51bGx9LCJBdXRvU2l6ZSI6MCwiRm9yZWdyb3VuZCI6eyIkaWQiOiIzODMiLCJDb2xvciI6eyIkaWQiOiIzODQ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zg1IiwiVG9wIjowLjAsIkxlZnQiOjAuMCwiUmlnaHQiOjAuMCwiQm90dG9tIjowLjB9LCJQYWRkaW5nIjp7IiRpZCI6IjM4NiIsIlRvcCI6MC4wLCJMZWZ0IjowLjAsIlJpZ2h0IjowLjAsIkJvdHRvbSI6MC4wfSwiQmFja2dyb3VuZCI6eyIkaWQiOiIzODciLCJDb2xvciI6eyIkaWQiOiIzODgiLCJBIjowLCJSIjoyNTUsIkciOjI1NSwiQiI6MjU1fX0sIklzVmlzaWJsZSI6dHJ1ZSwiV2lkdGgiOjAuMCwiSGVpZ2h0IjowLjAsIkJvcmRlclN0eWxlIjp7IiRpZCI6IjM4OSIsIkxpbmVDb2xvciI6bnVsbCwiTGluZVdlaWdodCI6MC4wLCJMaW5lVHlwZSI6MCwiUGFyZW50U3R5bGUiOm51bGx9LCJQYXJlbnRTdHlsZSI6bnVsbH0sIkRhdGVTdHlsZSI6eyIkaWQiOiIzOTAiLCJGb250U2V0dGluZ3MiOnsiJGlkIjoiMzkxIiwiRm9udFNpemUiOjEwLCJGb250TmFtZSI6IkNhbGlicmkiLCJJc0JvbGQiOmZhbHNlLCJJc0l0YWxpYyI6ZmFsc2UsIklzVW5kZXJsaW5lZCI6ZmFsc2UsIlBhcmVudFN0eWxlIjpudWxsfSwiQXV0b1NpemUiOjAsIkZvcmVncm91bmQiOnsiJGlkIjoiMzkyIiwiQ29sb3IiOnsiJGlkIjoiMzk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zOTQiLCJUb3AiOjAuMCwiTGVmdCI6MC4wLCJSaWdodCI6MC4wLCJCb3R0b20iOjAuMH0sIlBhZGRpbmciOnsiJGlkIjoiMzk1IiwiVG9wIjowLjAsIkxlZnQiOjAuMCwiUmlnaHQiOjAuMCwiQm90dG9tIjowLjB9LCJCYWNrZ3JvdW5kIjp7IiRpZCI6IjM5NiIsIkNvbG9yIjp7IiRpZCI6IjM5NyIsIkEiOjAsIlIiOjI1NSwiRyI6MjU1LCJCIjoyNTV9fSwiSXNWaXNpYmxlIjp0cnVlLCJXaWR0aCI6MC4wLCJIZWlnaHQiOjAuMCwiQm9yZGVyU3R5bGUiOnsiJGlkIjoiMzk4IiwiTGluZUNvbG9yIjpudWxsLCJMaW5lV2VpZ2h0IjowLjAsIkxpbmVUeXBlIjowLCJQYXJlbnRTdHlsZSI6bnVsbH0sIlBhcmVudFN0eWxlIjpudWxsfSwiRGF0ZUZvcm1hdCI6eyIkaWQiOiIzOT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wIiwiRm9ybWF0IjowLCJJc1Zpc2libGUiOmZhbHNlLCJMYXN0S25vd25WaXNpYmlsaXR5U3RhdGUiOmZhbHNlfSwiSXNWaXNpYmxlIjp0cnVlLCJQYXJlbnRTdHlsZSI6bnVsbH0sIkluZGV4IjozLCJTbWFydER1cmF0aW9uQWN0aXZhdGVkIjpmYWxzZSwiRGF0ZUZvcm1hdCI6eyIkcmVmIjoiMzk5In0sIldlZWtOdW1iZXJpbmciOnsiJGlkIjoiNDAxIiwiRm9ybWF0IjowLCJJc1Zpc2libGUiOmZhbHNlLCJMYXN0S25vd25WaXNpYmlsaXR5U3RhdGUiOmZhbHNlfSwiSWQiOiIxOGY1M2IzMC01NGY4LTQ5Y2EtYTcyOC1lMzQ5Yzg0MjU3MjkiLCJJbXBvcnRJZCI6IjQiLCJUaXRsZSI6IkVGUkUgVmVydHJhZyB1bnRlcnNjaHJpZWJlbiIsIk5vdGUiOm51bGwsIkh5cGVybGluayI6eyIkaWQiOiI0MDIiLCJBZGRyZXNzIjpudWxsLCJTdWJBZGRyZXNzIjpudWxsfSwiSXNDaGFuZ2VkIjpmYWxzZSwiSXNOZXciOmZhbHNlfSx7IiRpZCI6IjQwMyIsIkdyb3VwTmFtZSI6bnVsbCwiU3RhcnREYXRlIjoiMjAxOS0wNy0xMFQwODowMDowMFoiLCJFbmREYXRlIjoiMjAyMC0wMy0xNVQxNzowMDowMFoiLCJQZXJjZW50YWdlQ29tcGxldGUiOm51bGwsIlN0eWxlIjp7IiRpZCI6IjQwNCIsIlNoYXBlIjoxLCJTaGFwZVRoaWNrbmVzcyI6MCwiRHVyYXRpb25Gb3JtYXQiOjAsIkluY2x1ZGVOb25Xb3JraW5nRGF5c0luRHVyYXRpb24iOmZhbHNlLCJQZXJjZW50YWdlQ29tcGxldGVTdHlsZSI6eyIkaWQiOiI0MDUiLCJGb250U2V0dGluZ3MiOnsiJGlkIjoiNDA2IiwiRm9udFNpemUiOjEwLCJGb250TmFtZSI6IkNhbGlicmkiLCJJc0JvbGQiOmZhbHNlLCJJc0l0YWxpYyI6ZmFsc2UsIklzVW5kZXJsaW5lZCI6ZmFsc2UsIlBhcmVudFN0eWxlIjpudWxsfSwiQXV0b1NpemUiOjAsIkZvcmVncm91bmQiOnsiJHJlZiI6IjExOSJ9LCJNYXhXaWR0aCI6MjAwLjAsIk1heEhlaWdodCI6IkluZmluaXR5IiwiU21hcnRGb3JlZ3JvdW5kSXNBY3RpdmUiOmZhbHNlLCJIb3Jpem9udGFsQWxpZ25tZW50IjowLCJWZXJ0aWNhbEFsaWdubWVudCI6MCwiU21hcnRGb3JlZ3JvdW5kIjpudWxsLCJCYWNrZ3JvdW5kRmlsbFR5cGUiOjAsIk1hcmdpbiI6eyIkcmVmIjoiMTIxIn0sIlBhZGRpbmciOnsiJHJlZiI6IjEyMiJ9LCJCYWNrZ3JvdW5kIjp7IiRyZWYiOiIxMjMifSwiSXNWaXNpYmxlIjp0cnVlLCJXaWR0aCI6MC4wLCJIZWlnaHQiOjAuMCwiQm9yZGVyU3R5bGUiOnsiJGlkIjoiNDA3IiwiTGluZUNvbG9yIjpudWxsLCJMaW5lV2VpZ2h0IjowLjAsIkxpbmVUeXBlIjowLCJQYXJlbnRTdHlsZSI6bnVsbH0sIlBhcmVudFN0eWxlIjpudWxsfSwiRHVyYXRpb25TdHlsZSI6eyIkaWQiOiI0MDgiLCJGb250U2V0dGluZ3MiOnsiJGlkIjoiNDA5IiwiRm9udFNpemUiOjEwLCJGb250TmFtZSI6IkNhbGlicmkiLCJJc0JvbGQiOmZhbHNlLCJJc0l0YWxpYyI6ZmFsc2UsIklzVW5kZXJsaW5lZCI6ZmFsc2UsIlBhcmVudFN0eWxlIjpudWxsfSwiQXV0b1NpemUiOjAsIkZvcmVncm91bmQiOnsiJHJlZiI6IjEyNiJ9LCJNYXhXaWR0aCI6MjAwLjAsIk1heEhlaWdodCI6IkluZmluaXR5IiwiU21hcnRGb3JlZ3JvdW5kSXNBY3RpdmUiOmZhbHNlLCJIb3Jpem9udGFsQWxpZ25tZW50IjowLCJWZXJ0aWNhbEFsaWdubWVudCI6MCwiU21hcnRGb3JlZ3JvdW5kIjpudWxsLCJCYWNrZ3JvdW5kRmlsbFR5cGUiOjAsIk1hcmdpbiI6eyIkcmVmIjoiMTI4In0sIlBhZGRpbmciOnsiJHJlZiI6IjEyOSJ9LCJCYWNrZ3JvdW5kIjp7IiRyZWYiOiIxMzAifSwiSXNWaXNpYmxlIjp0cnVlLCJXaWR0aCI6MC4wLCJIZWlnaHQiOjAuMCwiQm9yZGVyU3R5bGUiOnsiJGlkIjoiNDEwIiwiTGluZUNvbG9yIjpudWxsLCJMaW5lV2VpZ2h0IjowLjAsIkxpbmVUeXBlIjowLCJQYXJlbnRTdHlsZSI6bnVsbH0sIlBhcmVudFN0eWxlIjpudWxsfSwiSG9yaXpvbnRhbENvbm5lY3RvclN0eWxlIjp7IiRpZCI6IjQxMSIsIkxpbmVDb2xvciI6eyIkcmVmIjoiMTMyIn0sIkxpbmVXZWlnaHQiOjEuMCwiTGluZVR5cGUiOjAsIlBhcmVudFN0eWxlIjpudWxsfSwiVmVydGljYWxDb25uZWN0b3JTdHlsZSI6eyIkaWQiOiI0MTIiLCJMaW5lQ29sb3IiOnsiJHJlZiI6IjEzNSJ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QxMyIsIk1hcmdpbiI6eyIkcmVmIjoiMTM4In0sIlBhZGRpbmciOnsiJHJlZiI6IjEzOSJ9LCJCYWNrZ3JvdW5kIjp7IiRpZCI6IjQxNCIsIkNvbG9yIjp7IiRpZCI6IjQxNSIsIkEiOjI1NSwiUiI6MCwiRyI6MTE0LCJCIjoxODh9fSwiSXNWaXNpYmxlIjp0cnVlLCJXaWR0aCI6MC4wLCJIZWlnaHQiOjEwLjAsIkJvcmRlclN0eWxlIjp7IiRpZCI6IjQxNiIsIkxpbmVDb2xvciI6eyIkaWQiOiI0MTciLCIkdHlwZSI6Ik5MUkUuQ29tbW9uLkRvbS5Tb2xpZENvbG9yQnJ1c2gsIE5MUkUuQ29tbW9uIiwiQ29sb3IiOnsiJGlkIjoiNDE4IiwiQSI6MjU1LCJSIjoyNTUsIkciOjAsIkIiOjB9fSwiTGluZVdlaWdodCI6MC4wLCJMaW5lVHlwZSI6MCwiUGFyZW50U3R5bGUiOm51bGx9LCJQYXJlbnRTdHlsZSI6bnVsbH0sIlRpdGxlU3R5bGUiOnsiJGlkIjoiNDE5IiwiRm9udFNldHRpbmdzIjp7IiRpZCI6IjQyMCIsIkZvbnRTaXplIjoxMSwiRm9udE5hbWUiOiJDYWxpYnJpIiwiSXNCb2xkIjp0cnVlLCJJc0l0YWxpYyI6ZmFsc2UsIklzVW5kZXJsaW5lZCI6ZmFsc2UsIlBhcmVudFN0eWxlIjpudWxsfSwiQXV0b1NpemUiOjAsIkZvcmVncm91bmQiOnsiJGlkIjoiNDIxIiwiQ29sb3IiOnsiJGlkIjoiNDIyIiwiQSI6MjU1LCJSIjowLCJHIjowLCJCIjowfX0sIk1heFdpZHRoIjo3MjAuMCwiTWF4SGVpZ2h0IjoiSW5maW5pdHkiLCJTbWFydEZvcmVncm91bmRJc0FjdGl2ZSI6ZmFsc2UsIkhvcml6b250YWxBbGlnbm1lbnQiOjAsIlZlcnRpY2FsQWxpZ25tZW50IjowLCJTbWFydEZvcmVncm91bmQiOm51bGwsIkJhY2tncm91bmRGaWxsVHlwZSI6MCwiTWFyZ2luIjp7IiRyZWYiOiIxNDkifSwiUGFkZGluZyI6eyIkcmVmIjoiMTUwIn0sIkJhY2tncm91bmQiOnsiJGlkIjoiNDIzIiwiQ29sb3IiOnsiJGlkIjoiNDI0IiwiQSI6MCwiUiI6MjU1LCJHIjoyNTUsIkIiOjI1NX19LCJJc1Zpc2libGUiOnRydWUsIldpZHRoIjowLjAsIkhlaWdodCI6MC4wLCJCb3JkZXJTdHlsZSI6eyIkaWQiOiI0MjUiLCJMaW5lQ29sb3IiOm51bGwsIkxpbmVXZWlnaHQiOjAuMCwiTGluZVR5cGUiOjAsIlBhcmVudFN0eWxlIjpudWxsfSwiUGFyZW50U3R5bGUiOm51bGx9LCJEYXRlU3R5bGUiOnsiJGlkIjoiNDI2IiwiRm9udFNldHRpbmdzIjp7IiRpZCI6IjQyNyIsIkZvbnRTaXplIjoxMCwiRm9udE5hbWUiOiJDYWxpYnJpIiwiSXNCb2xkIjpmYWxzZSwiSXNJdGFsaWMiOmZhbHNlLCJJc1VuZGVybGluZWQiOmZhbHNlLCJQYXJlbnRTdHlsZSI6bnVsbH0sIkF1dG9TaXplIjowLCJGb3JlZ3JvdW5kIjp7IiRpZCI6IjQyOCIsIkNvbG9yIjp7IiRpZCI6IjQyO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E1NiJ9LCJQYWRkaW5nIjp7IiRyZWYiOiIxNTcifSwiQmFja2dyb3VuZCI6eyIkaWQiOiI0MzAiLCJDb2xvciI6eyIkaWQiOiI0MzEiLCJBIjowLCJSIjoyNTUsIkciOjI1NSwiQiI6MjU1fX0sIklzVmlzaWJsZSI6dHJ1ZSwiV2lkdGgiOjAuMCwiSGVpZ2h0IjowLjAsIkJvcmRlclN0eWxlIjp7IiRpZCI6IjQzMiIsIkxpbmVDb2xvciI6bnVsbCwiTGluZVdlaWdodCI6MC4wLCJMaW5lVHlwZSI6MCwiUGFyZW50U3R5bGUiOm51bGx9LCJQYXJlbnRTdHlsZSI6bnVsbH0sIkRhdGVGb3JtYXQiOnsiJGlkIjoiNDM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NCIsIkZvcm1hdCI6MCwiSXNWaXNpYmxlIjpmYWxzZSwiTGFzdEtub3duVmlzaWJpbGl0eVN0YXRlIjpmYWxzZX0sIklzVmlzaWJsZSI6dHJ1ZSwiUGFyZW50U3R5bGUiOm51bGx9LCJJbmRleCI6NCwiU21hcnREdXJhdGlvbkFjdGl2YXRlZCI6ZmFsc2UsIkRhdGVGb3JtYXQiOnsiJHJlZiI6IjQzMyJ9LCJXZWVrTnVtYmVyaW5nIjp7IiRpZCI6IjQzNSIsIkZvcm1hdCI6MCwiSXNWaXNpYmxlIjpmYWxzZSwiTGFzdEtub3duVmlzaWJpbGl0eVN0YXRlIjpmYWxzZX0sIklkIjoiYzc4YzY1YTYtOTc0ZC00YzNjLWExZWUtNjg2ZTdhYjMxMWNhIiwiSW1wb3J0SWQiOm51bGwsIlRpdGxlIjoiTmF0aW9uYWxlIEbDtnJkZXJ1bmciLCJOb3RlIjpudWxsLCJIeXBlcmxpbmsiOnsiJGlkIjoiNDM2IiwiQWRkcmVzcyI6bnVsbCwiU3ViQWRkcmVzcyI6bnVsbH0sIklzQ2hhbmdlZCI6ZmFsc2UsIklzTmV3IjpmYWxzZX0seyIkaWQiOiI0MzciLCJHcm91cE5hbWUiOm51bGwsIlN0YXJ0RGF0ZSI6IjIwMTktMDEtMTdUMDg6MDA6MDAiLCJFbmREYXRlIjoiMjAxOS0wMS0xN1QxNzowMDowMCIsIlBlcmNlbnRhZ2VDb21wbGV0ZSI6bnVsbCwiU3R5bGUiOnsiJGlkIjoiNDM4IiwiU2hhcGUiOjEsIlNoYXBlVGhpY2tuZXNzIjowLCJEdXJhdGlvbkZvcm1hdCI6MCwiSW5jbHVkZU5vbldvcmtpbmdEYXlzSW5EdXJhdGlvbiI6ZmFsc2UsIlBlcmNlbnRhZ2VDb21wbGV0ZVN0eWxlIjp7IiRpZCI6IjQzOSIsIkZvbnRTZXR0aW5ncyI6eyIkaWQiOiI0NDAiLCJGb250U2l6ZSI6MTAsIkZvbnROYW1lIjoiQ2FsaWJyaSIsIklzQm9sZCI6ZmFsc2UsIklzSXRhbGljIjpmYWxzZSwiSXNVbmRlcmxpbmVkIjpmYWxzZSwiUGFyZW50U3R5bGUiOm51bGx9LCJBdXRvU2l6ZSI6MCwiRm9yZWdyb3VuZCI6eyIkaWQiOiI0NDEiLCJDb2xvciI6eyIkaWQiOiI0ND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0NDMiLCJUb3AiOjAuMCwiTGVmdCI6MC4wLCJSaWdodCI6MC4wLCJCb3R0b20iOjAuMH0sIlBhZGRpbmciOnsiJGlkIjoiNDQ0IiwiVG9wIjowLjAsIkxlZnQiOjAuMCwiUmlnaHQiOjAuMCwiQm90dG9tIjowLjB9LCJCYWNrZ3JvdW5kIjp7IiRpZCI6IjQ0NSIsIkNvbG9yIjp7IiRpZCI6IjQ0NiIsIkEiOjg5LCJSIjowLCJHIjowLCJCIjowfX0sIklzVmlzaWJsZSI6dHJ1ZSwiV2lkdGgiOjAuMCwiSGVpZ2h0IjowLjAsIkJvcmRlclN0eWxlIjp7IiRpZCI6IjQ0NyIsIkxpbmVDb2xvciI6bnVsbCwiTGluZVdlaWdodCI6MC4wLCJMaW5lVHlwZSI6MCwiUGFyZW50U3R5bGUiOm51bGx9LCJQYXJlbnRTdHlsZSI6bnVsbH0sIkR1cmF0aW9uU3R5bGUiOnsiJGlkIjoiNDQ4IiwiRm9udFNldHRpbmdzIjp7IiRpZCI6IjQ0OSIsIkZvbnRTaXplIjoxMCwiRm9udE5hbWUiOiJDYWxpYnJpIiwiSXNCb2xkIjpmYWxzZSwiSXNJdGFsaWMiOmZhbHNlLCJJc1VuZGVybGluZWQiOmZhbHNlLCJQYXJlbnRTdHlsZSI6bnVsbH0sIkF1dG9TaXplIjowLCJGb3JlZ3JvdW5kIjp7IiRpZCI6IjQ1MCIsIkNvbG9yIjp7IiRpZCI6IjQ1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1MiIsIlRvcCI6MC4wLCJMZWZ0IjowLjAsIlJpZ2h0IjowLjAsIkJvdHRvbSI6MC4wfSwiUGFkZGluZyI6eyIkaWQiOiI0NTMiLCJUb3AiOjAuMCwiTGVmdCI6MC4wLCJSaWdodCI6MC4wLCJCb3R0b20iOjAuMH0sIkJhY2tncm91bmQiOnsiJGlkIjoiNDU0IiwiQ29sb3IiOnsiJHJlZiI6IjQ0NiJ9fSwiSXNWaXNpYmxlIjp0cnVlLCJXaWR0aCI6MC4wLCJIZWlnaHQiOjAuMCwiQm9yZGVyU3R5bGUiOnsiJGlkIjoiNDU1IiwiTGluZUNvbG9yIjpudWxsLCJMaW5lV2VpZ2h0IjowLjAsIkxpbmVUeXBlIjowLCJQYXJlbnRTdHlsZSI6bnVsbH0sIlBhcmVudFN0eWxlIjpudWxsfSwiSG9yaXpvbnRhbENvbm5lY3RvclN0eWxlIjp7IiRpZCI6IjQ1NiIsIkxpbmVDb2xvciI6eyIkaWQiOiI0NTciLCIkdHlwZSI6Ik5MUkUuQ29tbW9uLkRvbS5Tb2xpZENvbG9yQnJ1c2gsIE5MUkUuQ29tbW9uIiwiQ29sb3IiOnsiJGlkIjoiNDU4IiwiQSI6MjU1LCJSIjoyMDQsIkciOjIwNCwiQiI6MjA0fX0sIkxpbmVXZWlnaHQiOjEuMCwiTGluZVR5cGUiOjAsIlBhcmVudFN0eWxlIjpudWxsfSwiVmVydGljYWxDb25uZWN0b3JTdHlsZSI6eyIkaWQiOiI0NTkiLCJMaW5lQ29sb3IiOnsiJGlkIjoiNDYwIiwiJHR5cGUiOiJOTFJFLkNvbW1vbi5Eb20uU29saWRDb2xvckJydXNoLCBOTFJFLkNvbW1vbiIsIkNvbG9yIjp7IiRpZCI6IjQ2MS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Q2MiIsIk1hcmdpbiI6eyIkaWQiOiI0NjMiLCJUb3AiOjAuMCwiTGVmdCI6NC4wLCJSaWdodCI6NC4wLCJCb3R0b20iOjAuMH0sIlBhZGRpbmciOnsiJGlkIjoiNDY0IiwiVG9wIjowLjAsIkxlZnQiOjAuMCwiUmlnaHQiOjAuMCwiQm90dG9tIjowLjB9LCJCYWNrZ3JvdW5kIjp7IiRpZCI6IjQ2NSIsIkNvbG9yIjp7IiRpZCI6IjQ2NiIsIkEiOjI1NSwiUiI6MCwiRyI6MTE0LCJCIjoxODh9fSwiSXNWaXNpYmxlIjp0cnVlLCJXaWR0aCI6MC4wLCJIZWlnaHQiOjEwLjAsIkJvcmRlclN0eWxlIjp7IiRpZCI6IjQ2NyIsIkxpbmVDb2xvciI6eyIkaWQiOiI0NjgiLCIkdHlwZSI6Ik5MUkUuQ29tbW9uLkRvbS5Tb2xpZENvbG9yQnJ1c2gsIE5MUkUuQ29tbW9uIiwiQ29sb3IiOnsiJGlkIjoiNDY5IiwiQSI6MjU1LCJSIjoyNTUsIkciOjAsIkIiOjB9fSwiTGluZVdlaWdodCI6MC4wLCJMaW5lVHlwZSI6MCwiUGFyZW50U3R5bGUiOm51bGx9LCJQYXJlbnRTdHlsZSI6bnVsbH0sIlRpdGxlU3R5bGUiOnsiJGlkIjoiNDcwIiwiRm9udFNldHRpbmdzIjp7IiRpZCI6IjQ3MSIsIkZvbnRTaXplIjoxMSwiRm9udE5hbWUiOiJDYWxpYnJpIiwiSXNCb2xkIjp0cnVlLCJJc0l0YWxpYyI6ZmFsc2UsIklzVW5kZXJsaW5lZCI6ZmFsc2UsIlBhcmVudFN0eWxlIjpudWxsfSwiQXV0b1NpemUiOjAsIkZvcmVncm91bmQiOnsiJGlkIjoiNDcyIiwiQ29sb3IiOnsiJGlkIjoiNDcz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Q3NCIsIlRvcCI6MC4wLCJMZWZ0IjowLjAsIlJpZ2h0IjowLjAsIkJvdHRvbSI6MC4wfSwiUGFkZGluZyI6eyIkaWQiOiI0NzUiLCJUb3AiOjAuMCwiTGVmdCI6MC4wLCJSaWdodCI6MC4wLCJCb3R0b20iOjAuMH0sIkJhY2tncm91bmQiOnsiJGlkIjoiNDc2IiwiQ29sb3IiOnsiJGlkIjoiNDc3IiwiQSI6MCwiUiI6MjU1LCJHIjoyNTUsIkIiOjI1NX19LCJJc1Zpc2libGUiOnRydWUsIldpZHRoIjowLjAsIkhlaWdodCI6MC4wLCJCb3JkZXJTdHlsZSI6eyIkaWQiOiI0NzgiLCJMaW5lQ29sb3IiOm51bGwsIkxpbmVXZWlnaHQiOjAuMCwiTGluZVR5cGUiOjAsIlBhcmVudFN0eWxlIjpudWxsfSwiUGFyZW50U3R5bGUiOm51bGx9LCJEYXRlU3R5bGUiOnsiJGlkIjoiNDc5IiwiRm9udFNldHRpbmdzIjp7IiRpZCI6IjQ4MCIsIkZvbnRTaXplIjoxMCwiRm9udE5hbWUiOiJDYWxpYnJpIiwiSXNCb2xkIjpmYWxzZSwiSXNJdGFsaWMiOmZhbHNlLCJJc1VuZGVybGluZWQiOmZhbHNlLCJQYXJlbnRTdHlsZSI6bnVsbH0sIkF1dG9TaXplIjowLCJGb3JlZ3JvdW5kIjp7IiRpZCI6IjQ4MSIsIkNvbG9yIjp7IiRpZCI6IjQ4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DgzIiwiVG9wIjowLjAsIkxlZnQiOjAuMCwiUmlnaHQiOjAuMCwiQm90dG9tIjowLjB9LCJQYWRkaW5nIjp7IiRpZCI6IjQ4NCIsIlRvcCI6MC4wLCJMZWZ0IjowLjAsIlJpZ2h0IjowLjAsIkJvdHRvbSI6MC4wfSwiQmFja2dyb3VuZCI6eyIkaWQiOiI0ODUiLCJDb2xvciI6eyIkaWQiOiI0ODYiLCJBIjowLCJSIjoyNTUsIkciOjI1NSwiQiI6MjU1fX0sIklzVmlzaWJsZSI6dHJ1ZSwiV2lkdGgiOjAuMCwiSGVpZ2h0IjowLjAsIkJvcmRlclN0eWxlIjp7IiRpZCI6IjQ4NyIsIkxpbmVDb2xvciI6bnVsbCwiTGluZVdlaWdodCI6MC4wLCJMaW5lVHlwZSI6MCwiUGFyZW50U3R5bGUiOm51bGx9LCJQYXJlbnRTdHlsZSI6bnVsbH0sIkRhdGVGb3JtYXQiOnsiJGlkIjoiNDg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4OSIsIkZvcm1hdCI6MCwiSXNWaXNpYmxlIjpmYWxzZSwiTGFzdEtub3duVmlzaWJpbGl0eVN0YXRlIjpmYWxzZX0sIklzVmlzaWJsZSI6dHJ1ZSwiUGFyZW50U3R5bGUiOm51bGx9LCJJbmRleCI6NSwiU21hcnREdXJhdGlvbkFjdGl2YXRlZCI6ZmFsc2UsIkRhdGVGb3JtYXQiOnsiJHJlZiI6IjQ4OCJ9LCJXZWVrTnVtYmVyaW5nIjp7IiRpZCI6IjQ5MCIsIkZvcm1hdCI6MCwiSXNWaXNpYmxlIjpmYWxzZSwiTGFzdEtub3duVmlzaWJpbGl0eVN0YXRlIjpmYWxzZX0sIklkIjoiNGFhODk2ZmItZjBiZC00OTMyLTk5MTEtZjBjZWY2NjE5YjZmIiwiSW1wb3J0SWQiOiIxNSIsIlRpdGxlIjoiQ2xpbXZpbm8gS2lja29mZiIsIk5vdGUiOm51bGwsIkh5cGVybGluayI6eyIkaWQiOiI0OTEiLCJBZGRyZXNzIjpudWxsLCJTdWJBZGRyZXNzIjpudWxsfSwiSXNDaGFuZ2VkIjpmYWxzZSwiSXNOZXciOmZhbHNlfSx7IiRpZCI6IjQ5MiIsIkdyb3VwTmFtZSI6bnVsbCwiU3RhcnREYXRlIjoiMjAxOS0wNi0wMVQwODowMDowMCIsIkVuZERhdGUiOiIyMDE5LTA3LTI1VDE3OjAwOjAwIiwiUGVyY2VudGFnZUNvbXBsZXRlIjpudWxsLCJTdHlsZSI6eyIkaWQiOiI0OTMiLCJTaGFwZSI6MSwiU2hhcGVUaGlja25lc3MiOjAsIkR1cmF0aW9uRm9ybWF0IjowLCJJbmNsdWRlTm9uV29ya2luZ0RheXNJbkR1cmF0aW9uIjpmYWxzZSwiUGVyY2VudGFnZUNvbXBsZXRlU3R5bGUiOnsiJGlkIjoiNDk0IiwiRm9udFNldHRpbmdzIjp7IiRpZCI6IjQ5NSIsIkZvbnRTaXplIjoxMCwiRm9udE5hbWUiOiJDYWxpYnJpIiwiSXNCb2xkIjpmYWxzZSwiSXNJdGFsaWMiOmZhbHNlLCJJc1VuZGVybGluZWQiOmZhbHNlLCJQYXJlbnRTdHlsZSI6bnVsbH0sIkF1dG9TaXplIjowLCJGb3JlZ3JvdW5kIjp7IiRpZCI6IjQ5NiIsIkNvbG9yIjp7IiRpZCI6IjQ5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5OCIsIlRvcCI6MC4wLCJMZWZ0IjowLjAsIlJpZ2h0IjowLjAsIkJvdHRvbSI6MC4wfSwiUGFkZGluZyI6eyIkaWQiOiI0OTkiLCJUb3AiOjAuMCwiTGVmdCI6MC4wLCJSaWdodCI6MC4wLCJCb3R0b20iOjAuMH0sIkJhY2tncm91bmQiOnsiJGlkIjoiNTAwIiwiQ29sb3IiOnsiJGlkIjoiNTAxIiwiQSI6ODksIlIiOjAsIkciOjAsIkIiOjB9fSwiSXNWaXNpYmxlIjp0cnVlLCJXaWR0aCI6MC4wLCJIZWlnaHQiOjAuMCwiQm9yZGVyU3R5bGUiOnsiJGlkIjoiNTAyIiwiTGluZUNvbG9yIjpudWxsLCJMaW5lV2VpZ2h0IjowLjAsIkxpbmVUeXBlIjowLCJQYXJlbnRTdHlsZSI6bnVsbH0sIlBhcmVudFN0eWxlIjpudWxsfSwiRHVyYXRpb25TdHlsZSI6eyIkaWQiOiI1MDMiLCJGb250U2V0dGluZ3MiOnsiJGlkIjoiNTA0IiwiRm9udFNpemUiOjEwLCJGb250TmFtZSI6IkNhbGlicmkiLCJJc0JvbGQiOmZhbHNlLCJJc0l0YWxpYyI6ZmFsc2UsIklzVW5kZXJsaW5lZCI6ZmFsc2UsIlBhcmVudFN0eWxlIjpudWxsfSwiQXV0b1NpemUiOjAsIkZvcmVncm91bmQiOnsiJGlkIjoiNTA1IiwiQ29sb3IiOnsiJGlkIjoiNTA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A3IiwiVG9wIjowLjAsIkxlZnQiOjAuMCwiUmlnaHQiOjAuMCwiQm90dG9tIjowLjB9LCJQYWRkaW5nIjp7IiRpZCI6IjUwOCIsIlRvcCI6MC4wLCJMZWZ0IjowLjAsIlJpZ2h0IjowLjAsIkJvdHRvbSI6MC4wfSwiQmFja2dyb3VuZCI6eyIkaWQiOiI1MDkiLCJDb2xvciI6eyIkcmVmIjoiNTAxIn19LCJJc1Zpc2libGUiOnRydWUsIldpZHRoIjowLjAsIkhlaWdodCI6MC4wLCJCb3JkZXJTdHlsZSI6eyIkaWQiOiI1MTAiLCJMaW5lQ29sb3IiOm51bGwsIkxpbmVXZWlnaHQiOjAuMCwiTGluZVR5cGUiOjAsIlBhcmVudFN0eWxlIjpudWxsfSwiUGFyZW50U3R5bGUiOm51bGx9LCJIb3Jpem9udGFsQ29ubmVjdG9yU3R5bGUiOnsiJGlkIjoiNTExIiwiTGluZUNvbG9yIjp7IiRpZCI6IjUxMiIsIiR0eXBlIjoiTkxSRS5Db21tb24uRG9tLlNvbGlkQ29sb3JCcnVzaCwgTkxSRS5Db21tb24iLCJDb2xvciI6eyIkaWQiOiI1MTMiLCJBIjoyNTUsIlIiOjIwNCwiRyI6MjA0LCJCIjoyMDR9fSwiTGluZVdlaWdodCI6MS4wLCJMaW5lVHlwZSI6MCwiUGFyZW50U3R5bGUiOm51bGx9LCJWZXJ0aWNhbENvbm5lY3RvclN0eWxlIjp7IiRpZCI6IjUxNCIsIkxpbmVDb2xvciI6eyIkaWQiOiI1MTUiLCIkdHlwZSI6Ik5MUkUuQ29tbW9uLkRvbS5Tb2xpZENvbG9yQnJ1c2gsIE5MUkUuQ29tbW9uIiwiQ29sb3IiOnsiJGlkIjoiNTE2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NTE3IiwiTWFyZ2luIjp7IiRpZCI6IjUxOCIsIlRvcCI6MC4wLCJMZWZ0Ijo0LjAsIlJpZ2h0Ijo0LjAsIkJvdHRvbSI6MC4wfSwiUGFkZGluZyI6eyIkaWQiOiI1MTkiLCJUb3AiOjAuMCwiTGVmdCI6MC4wLCJSaWdodCI6MC4wLCJCb3R0b20iOjAuMH0sIkJhY2tncm91bmQiOnsiJGlkIjoiNTIwIiwiQ29sb3IiOnsiJGlkIjoiNTIxIiwiQSI6MjU1LCJSIjowLCJHIjoxMTQsIkIiOjE4OH19LCJJc1Zpc2libGUiOnRydWUsIldpZHRoIjowLjAsIkhlaWdodCI6MTAuMCwiQm9yZGVyU3R5bGUiOnsiJGlkIjoiNTIyIiwiTGluZUNvbG9yIjp7IiRpZCI6IjUyMyIsIiR0eXBlIjoiTkxSRS5Db21tb24uRG9tLlNvbGlkQ29sb3JCcnVzaCwgTkxSRS5Db21tb24iLCJDb2xvciI6eyIkaWQiOiI1MjQiLCJBIjoyNTUsIlIiOjI1NSwiRyI6MCwiQiI6MH19LCJMaW5lV2VpZ2h0IjowLjAsIkxpbmVUeXBlIjowLCJQYXJlbnRTdHlsZSI6bnVsbH0sIlBhcmVudFN0eWxlIjpudWxsfSwiVGl0bGVTdHlsZSI6eyIkaWQiOiI1MjUiLCJGb250U2V0dGluZ3MiOnsiJGlkIjoiNTI2IiwiRm9udFNpemUiOjExLCJGb250TmFtZSI6IkNhbGlicmkiLCJJc0JvbGQiOnRydWUsIklzSXRhbGljIjpmYWxzZSwiSXNVbmRlcmxpbmVkIjpmYWxzZSwiUGFyZW50U3R5bGUiOm51bGx9LCJBdXRvU2l6ZSI6MCwiRm9yZWdyb3VuZCI6eyIkaWQiOiI1MjciLCJDb2xvciI6eyIkaWQiOiI1Mjg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NTI5IiwiVG9wIjowLjAsIkxlZnQiOjAuMCwiUmlnaHQiOjAuMCwiQm90dG9tIjowLjB9LCJQYWRkaW5nIjp7IiRpZCI6IjUzMCIsIlRvcCI6MC4wLCJMZWZ0IjowLjAsIlJpZ2h0IjowLjAsIkJvdHRvbSI6MC4wfSwiQmFja2dyb3VuZCI6eyIkaWQiOiI1MzEiLCJDb2xvciI6eyIkaWQiOiI1MzIiLCJBIjowLCJSIjoyNTUsIkciOjI1NSwiQiI6MjU1fX0sIklzVmlzaWJsZSI6dHJ1ZSwiV2lkdGgiOjAuMCwiSGVpZ2h0IjowLjAsIkJvcmRlclN0eWxlIjp7IiRpZCI6IjUzMyIsIkxpbmVDb2xvciI6bnVsbCwiTGluZVdlaWdodCI6MC4wLCJMaW5lVHlwZSI6MCwiUGFyZW50U3R5bGUiOm51bGx9LCJQYXJlbnRTdHlsZSI6bnVsbH0sIkRhdGVTdHlsZSI6eyIkaWQiOiI1MzQiLCJGb250U2V0dGluZ3MiOnsiJGlkIjoiNTM1IiwiRm9udFNpemUiOjEwLCJGb250TmFtZSI6IkNhbGlicmkiLCJJc0JvbGQiOmZhbHNlLCJJc0l0YWxpYyI6ZmFsc2UsIklzVW5kZXJsaW5lZCI6ZmFsc2UsIlBhcmVudFN0eWxlIjpudWxsfSwiQXV0b1NpemUiOjAsIkZvcmVncm91bmQiOnsiJGlkIjoiNTM2IiwiQ29sb3IiOnsiJGlkIjoiNTM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1MzgiLCJUb3AiOjAuMCwiTGVmdCI6MC4wLCJSaWdodCI6MC4wLCJCb3R0b20iOjAuMH0sIlBhZGRpbmciOnsiJGlkIjoiNTM5IiwiVG9wIjowLjAsIkxlZnQiOjAuMCwiUmlnaHQiOjAuMCwiQm90dG9tIjowLjB9LCJCYWNrZ3JvdW5kIjp7IiRpZCI6IjU0MCIsIkNvbG9yIjp7IiRpZCI6IjU0MSIsIkEiOjAsIlIiOjI1NSwiRyI6MjU1LCJCIjoyNTV9fSwiSXNWaXNpYmxlIjp0cnVlLCJXaWR0aCI6MC4wLCJIZWlnaHQiOjAuMCwiQm9yZGVyU3R5bGUiOnsiJGlkIjoiNTQyIiwiTGluZUNvbG9yIjpudWxsLCJMaW5lV2VpZ2h0IjowLjAsIkxpbmVUeXBlIjowLCJQYXJlbnRTdHlsZSI6bnVsbH0sIlBhcmVudFN0eWxlIjpudWxsfSwiRGF0ZUZvcm1hdCI6eyIkaWQiOiI1N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Q0IiwiRm9ybWF0IjowLCJJc1Zpc2libGUiOmZhbHNlLCJMYXN0S25vd25WaXNpYmlsaXR5U3RhdGUiOmZhbHNlfSwiSXNWaXNpYmxlIjp0cnVlLCJQYXJlbnRTdHlsZSI6bnVsbH0sIkluZGV4Ijo2LCJTbWFydER1cmF0aW9uQWN0aXZhdGVkIjpmYWxzZSwiRGF0ZUZvcm1hdCI6eyIkcmVmIjoiNTQzIn0sIldlZWtOdW1iZXJpbmciOnsiJGlkIjoiNTQ1IiwiRm9ybWF0IjowLCJJc1Zpc2libGUiOmZhbHNlLCJMYXN0S25vd25WaXNpYmlsaXR5U3RhdGUiOmZhbHNlfSwiSWQiOiI0ZDM5YjZkNy1kZjI2LTQyMWQtODc5Mi03NjhiODFlMWRjNmMiLCJJbXBvcnRJZCI6IjUiLCJUaXRsZSI6IlN1Y2hlIFdpbnplciBmw7xyIE1lc3NnZXLDpHRlIiwiTm90ZSI6bnVsbCwiSHlwZXJsaW5rIjp7IiRpZCI6IjU0NiIsIkFkZHJlc3MiOm51bGwsIlN1YkFkZHJlc3MiOm51bGx9LCJJc0NoYW5nZWQiOmZhbHNlLCJJc05ldyI6ZmFsc2V9LHsiJGlkIjoiNTQ3IiwiR3JvdXBOYW1lIjpudWxsLCJTdGFydERhdGUiOiIyMDE5LTA3LTMwVDA4OjAwOjAwIiwiRW5kRGF0ZSI6IjIwMTktMDgtMDVUMTc6MDA6MDAiLCJQZXJjZW50YWdlQ29tcGxldGUiOm51bGwsIlN0eWxlIjp7IiRpZCI6IjU0OCIsIlNoYXBlIjoxLCJTaGFwZVRoaWNrbmVzcyI6MCwiRHVyYXRpb25Gb3JtYXQiOjAsIkluY2x1ZGVOb25Xb3JraW5nRGF5c0luRHVyYXRpb24iOmZhbHNlLCJQZXJjZW50YWdlQ29tcGxldGVTdHlsZSI6eyIkaWQiOiI1NDkiLCJGb250U2V0dGluZ3MiOnsiJGlkIjoiNTUwIiwiRm9udFNpemUiOjEwLCJGb250TmFtZSI6IkNhbGlicmkiLCJJc0JvbGQiOmZhbHNlLCJJc0l0YWxpYyI6ZmFsc2UsIklzVW5kZXJsaW5lZCI6ZmFsc2UsIlBhcmVudFN0eWxlIjpudWxsfSwiQXV0b1NpemUiOjAsIkZvcmVncm91bmQiOnsiJGlkIjoiNTUxIiwiQ29sb3IiOnsiJGlkIjoiNTU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UzIiwiVG9wIjowLjAsIkxlZnQiOjAuMCwiUmlnaHQiOjAuMCwiQm90dG9tIjowLjB9LCJQYWRkaW5nIjp7IiRpZCI6IjU1NCIsIlRvcCI6MC4wLCJMZWZ0IjowLjAsIlJpZ2h0IjowLjAsIkJvdHRvbSI6MC4wfSwiQmFja2dyb3VuZCI6eyIkaWQiOiI1NTUiLCJDb2xvciI6eyIkaWQiOiI1NTYiLCJBIjo4OSwiUiI6MCwiRyI6MCwiQiI6MH19LCJJc1Zpc2libGUiOnRydWUsIldpZHRoIjowLjAsIkhlaWdodCI6MC4wLCJCb3JkZXJTdHlsZSI6eyIkaWQiOiI1NTciLCJMaW5lQ29sb3IiOm51bGwsIkxpbmVXZWlnaHQiOjAuMCwiTGluZVR5cGUiOjAsIlBhcmVudFN0eWxlIjpudWxsfSwiUGFyZW50U3R5bGUiOm51bGx9LCJEdXJhdGlvblN0eWxlIjp7IiRpZCI6IjU1OCIsIkZvbnRTZXR0aW5ncyI6eyIkaWQiOiI1NTkiLCJGb250U2l6ZSI6MTAsIkZvbnROYW1lIjoiQ2FsaWJyaSIsIklzQm9sZCI6ZmFsc2UsIklzSXRhbGljIjpmYWxzZSwiSXNVbmRlcmxpbmVkIjpmYWxzZSwiUGFyZW50U3R5bGUiOm51bGx9LCJBdXRvU2l6ZSI6MCwiRm9yZWdyb3VuZCI6eyIkaWQiOiI1NjAiLCJDb2xvciI6eyIkaWQiOiI1Nj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1NjIiLCJUb3AiOjAuMCwiTGVmdCI6MC4wLCJSaWdodCI6MC4wLCJCb3R0b20iOjAuMH0sIlBhZGRpbmciOnsiJGlkIjoiNTYzIiwiVG9wIjowLjAsIkxlZnQiOjAuMCwiUmlnaHQiOjAuMCwiQm90dG9tIjowLjB9LCJCYWNrZ3JvdW5kIjp7IiRpZCI6IjU2NCIsIkNvbG9yIjp7IiRyZWYiOiI1NTYifX0sIklzVmlzaWJsZSI6dHJ1ZSwiV2lkdGgiOjAuMCwiSGVpZ2h0IjowLjAsIkJvcmRlclN0eWxlIjp7IiRpZCI6IjU2NSIsIkxpbmVDb2xvciI6bnVsbCwiTGluZVdlaWdodCI6MC4wLCJMaW5lVHlwZSI6MCwiUGFyZW50U3R5bGUiOm51bGx9LCJQYXJlbnRTdHlsZSI6bnVsbH0sIkhvcml6b250YWxDb25uZWN0b3JTdHlsZSI6eyIkaWQiOiI1NjYiLCJMaW5lQ29sb3IiOnsiJGlkIjoiNTY3IiwiJHR5cGUiOiJOTFJFLkNvbW1vbi5Eb20uU29saWRDb2xvckJydXNoLCBOTFJFLkNvbW1vbiIsIkNvbG9yIjp7IiRpZCI6IjU2OCIsIkEiOjI1NSwiUiI6MjA0LCJHIjoyMDQsIkIiOjIwNH19LCJMaW5lV2VpZ2h0IjoxLjAsIkxpbmVUeXBlIjowLCJQYXJlbnRTdHlsZSI6bnVsbH0sIlZlcnRpY2FsQ29ubmVjdG9yU3R5bGUiOnsiJGlkIjoiNTY5IiwiTGluZUNvbG9yIjp7IiRpZCI6IjU3MCIsIiR0eXBlIjoiTkxSRS5Db21tb24uRG9tLlNvbGlkQ29sb3JCcnVzaCwgTkxSRS5Db21tb24iLCJDb2xvciI6eyIkaWQiOiI1NzE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1NzIiLCJNYXJnaW4iOnsiJGlkIjoiNTczIiwiVG9wIjowLjAsIkxlZnQiOjQuMCwiUmlnaHQiOjQuMCwiQm90dG9tIjowLjB9LCJQYWRkaW5nIjp7IiRpZCI6IjU3NCIsIlRvcCI6MC4wLCJMZWZ0IjowLjAsIlJpZ2h0IjowLjAsIkJvdHRvbSI6MC4wfSwiQmFja2dyb3VuZCI6eyIkaWQiOiI1NzUiLCJDb2xvciI6eyIkaWQiOiI1NzYiLCJBIjoyNTUsIlIiOjAsIkciOjExNCwiQiI6MTg4fX0sIklzVmlzaWJsZSI6dHJ1ZSwiV2lkdGgiOjAuMCwiSGVpZ2h0IjoxMC4wLCJCb3JkZXJTdHlsZSI6eyIkaWQiOiI1NzciLCJMaW5lQ29sb3IiOnsiJGlkIjoiNTc4IiwiJHR5cGUiOiJOTFJFLkNvbW1vbi5Eb20uU29saWRDb2xvckJydXNoLCBOTFJFLkNvbW1vbiIsIkNvbG9yIjp7IiRpZCI6IjU3OSIsIkEiOjI1NSwiUiI6MjU1LCJHIjowLCJCIjowfX0sIkxpbmVXZWlnaHQiOjAuMCwiTGluZVR5cGUiOjAsIlBhcmVudFN0eWxlIjpudWxsfSwiUGFyZW50U3R5bGUiOm51bGx9LCJUaXRsZVN0eWxlIjp7IiRpZCI6IjU4MCIsIkZvbnRTZXR0aW5ncyI6eyIkaWQiOiI1ODEiLCJGb250U2l6ZSI6MTEsIkZvbnROYW1lIjoiQ2FsaWJyaSIsIklzQm9sZCI6dHJ1ZSwiSXNJdGFsaWMiOmZhbHNlLCJJc1VuZGVybGluZWQiOmZhbHNlLCJQYXJlbnRTdHlsZSI6bnVsbH0sIkF1dG9TaXplIjowLCJGb3JlZ3JvdW5kIjp7IiRpZCI6IjU4MiIsIkNvbG9yIjp7IiRpZCI6IjU4My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1ODQiLCJUb3AiOjAuMCwiTGVmdCI6MC4wLCJSaWdodCI6MC4wLCJCb3R0b20iOjAuMH0sIlBhZGRpbmciOnsiJGlkIjoiNTg1IiwiVG9wIjowLjAsIkxlZnQiOjAuMCwiUmlnaHQiOjAuMCwiQm90dG9tIjowLjB9LCJCYWNrZ3JvdW5kIjp7IiRpZCI6IjU4NiIsIkNvbG9yIjp7IiRpZCI6IjU4NyIsIkEiOjAsIlIiOjI1NSwiRyI6MjU1LCJCIjoyNTV9fSwiSXNWaXNpYmxlIjp0cnVlLCJXaWR0aCI6MC4wLCJIZWlnaHQiOjAuMCwiQm9yZGVyU3R5bGUiOnsiJGlkIjoiNTg4IiwiTGluZUNvbG9yIjpudWxsLCJMaW5lV2VpZ2h0IjowLjAsIkxpbmVUeXBlIjowLCJQYXJlbnRTdHlsZSI6bnVsbH0sIlBhcmVudFN0eWxlIjpudWxsfSwiRGF0ZVN0eWxlIjp7IiRpZCI6IjU4OSIsIkZvbnRTZXR0aW5ncyI6eyIkaWQiOiI1OTAiLCJGb250U2l6ZSI6MTAsIkZvbnROYW1lIjoiQ2FsaWJyaSIsIklzQm9sZCI6ZmFsc2UsIklzSXRhbGljIjpmYWxzZSwiSXNVbmRlcmxpbmVkIjpmYWxzZSwiUGFyZW50U3R5bGUiOm51bGx9LCJBdXRvU2l6ZSI6MCwiRm9yZWdyb3VuZCI6eyIkaWQiOiI1OTEiLCJDb2xvciI6eyIkaWQiOiI1OTI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U5MyIsIlRvcCI6MC4wLCJMZWZ0IjowLjAsIlJpZ2h0IjowLjAsIkJvdHRvbSI6MC4wfSwiUGFkZGluZyI6eyIkaWQiOiI1OTQiLCJUb3AiOjAuMCwiTGVmdCI6MC4wLCJSaWdodCI6MC4wLCJCb3R0b20iOjAuMH0sIkJhY2tncm91bmQiOnsiJGlkIjoiNTk1IiwiQ29sb3IiOnsiJGlkIjoiNTk2IiwiQSI6MCwiUiI6MjU1LCJHIjoyNTUsIkIiOjI1NX19LCJJc1Zpc2libGUiOnRydWUsIldpZHRoIjowLjAsIkhlaWdodCI6MC4wLCJCb3JkZXJTdHlsZSI6eyIkaWQiOiI1OTciLCJMaW5lQ29sb3IiOm51bGwsIkxpbmVXZWlnaHQiOjAuMCwiTGluZVR5cGUiOjAsIlBhcmVudFN0eWxlIjpudWxsfSwiUGFyZW50U3R5bGUiOm51bGx9LCJEYXRlRm9ybWF0Ijp7IiRpZCI6IjU5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TkiLCJGb3JtYXQiOjAsIklzVmlzaWJsZSI6ZmFsc2UsIkxhc3RLbm93blZpc2liaWxpdHlTdGF0ZSI6ZmFsc2V9LCJJc1Zpc2libGUiOnRydWUsIlBhcmVudFN0eWxlIjpudWxsfSwiSW5kZXgiOjcsIlNtYXJ0RHVyYXRpb25BY3RpdmF0ZWQiOmZhbHNlLCJEYXRlRm9ybWF0Ijp7IiRyZWYiOiI1OTgifSwiV2Vla051bWJlcmluZyI6eyIkaWQiOiI2MDAiLCJGb3JtYXQiOjAsIklzVmlzaWJsZSI6ZmFsc2UsIkxhc3RLbm93blZpc2liaWxpdHlTdGF0ZSI6ZmFsc2V9LCJJZCI6IjIwNTFmZjZhLWQ3NTMtNDVkNS05NDI0LTEwMDZjYWNjNGU5OCIsIkltcG9ydElkIjoiNiIsIlRpdGxlIjoiQXVzd2FobCBkZXIgV2luemVyIiwiTm90ZSI6bnVsbCwiSHlwZXJsaW5rIjp7IiRpZCI6IjYwMSIsIkFkZHJlc3MiOm51bGwsIlN1YkFkZHJlc3MiOm51bGx9LCJJc0NoYW5nZWQiOmZhbHNlLCJJc05ldyI6ZmFsc2V9LHsiJGlkIjoiNjAyIiwiR3JvdXBOYW1lIjpudWxsLCJTdGFydERhdGUiOiIyMDE5LTEwLTI4VDA4OjAwOjAwIiwiRW5kRGF0ZSI6IjIwMTktMTEtMDVUMTc6MDA6MDAiLCJQZXJjZW50YWdlQ29tcGxldGUiOm51bGwsIlN0eWxlIjp7IiRpZCI6IjYwMyIsIlNoYXBlIjoxLCJTaGFwZVRoaWNrbmVzcyI6MCwiRHVyYXRpb25Gb3JtYXQiOjAsIkluY2x1ZGVOb25Xb3JraW5nRGF5c0luRHVyYXRpb24iOmZhbHNlLCJQZXJjZW50YWdlQ29tcGxldGVTdHlsZSI6eyIkaWQiOiI2MDQiLCJGb250U2V0dGluZ3MiOnsiJGlkIjoiNjA1IiwiRm9udFNpemUiOjEwLCJGb250TmFtZSI6IkNhbGlicmkiLCJJc0JvbGQiOmZhbHNlLCJJc0l0YWxpYyI6ZmFsc2UsIklzVW5kZXJsaW5lZCI6ZmFsc2UsIlBhcmVudFN0eWxlIjpudWxsfSwiQXV0b1NpemUiOjAsIkZvcmVncm91bmQiOnsiJGlkIjoiNjA2IiwiQ29sb3IiOnsiJGlkIjoiNjA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jA4IiwiVG9wIjowLjAsIkxlZnQiOjAuMCwiUmlnaHQiOjAuMCwiQm90dG9tIjowLjB9LCJQYWRkaW5nIjp7IiRpZCI6IjYwOSIsIlRvcCI6MC4wLCJMZWZ0IjowLjAsIlJpZ2h0IjowLjAsIkJvdHRvbSI6MC4wfSwiQmFja2dyb3VuZCI6eyIkaWQiOiI2MTAiLCJDb2xvciI6eyIkaWQiOiI2MTEiLCJBIjo4OSwiUiI6MCwiRyI6MCwiQiI6MH19LCJJc1Zpc2libGUiOnRydWUsIldpZHRoIjowLjAsIkhlaWdodCI6MC4wLCJCb3JkZXJTdHlsZSI6eyIkaWQiOiI2MTIiLCJMaW5lQ29sb3IiOm51bGwsIkxpbmVXZWlnaHQiOjAuMCwiTGluZVR5cGUiOjAsIlBhcmVudFN0eWxlIjpudWxsfSwiUGFyZW50U3R5bGUiOm51bGx9LCJEdXJhdGlvblN0eWxlIjp7IiRpZCI6IjYxMyIsIkZvbnRTZXR0aW5ncyI6eyIkaWQiOiI2MTQiLCJGb250U2l6ZSI6MTAsIkZvbnROYW1lIjoiQ2FsaWJyaSIsIklzQm9sZCI6ZmFsc2UsIklzSXRhbGljIjpmYWxzZSwiSXNVbmRlcmxpbmVkIjpmYWxzZSwiUGFyZW50U3R5bGUiOm51bGx9LCJBdXRvU2l6ZSI6MCwiRm9yZWdyb3VuZCI6eyIkaWQiOiI2MTUiLCJDb2xvciI6eyIkaWQiOiI2MT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MTciLCJUb3AiOjAuMCwiTGVmdCI6MC4wLCJSaWdodCI6MC4wLCJCb3R0b20iOjAuMH0sIlBhZGRpbmciOnsiJGlkIjoiNjE4IiwiVG9wIjowLjAsIkxlZnQiOjAuMCwiUmlnaHQiOjAuMCwiQm90dG9tIjowLjB9LCJCYWNrZ3JvdW5kIjp7IiRpZCI6IjYxOSIsIkNvbG9yIjp7IiRyZWYiOiI2MTEifX0sIklzVmlzaWJsZSI6dHJ1ZSwiV2lkdGgiOjAuMCwiSGVpZ2h0IjowLjAsIkJvcmRlclN0eWxlIjp7IiRpZCI6IjYyMCIsIkxpbmVDb2xvciI6bnVsbCwiTGluZVdlaWdodCI6MC4wLCJMaW5lVHlwZSI6MCwiUGFyZW50U3R5bGUiOm51bGx9LCJQYXJlbnRTdHlsZSI6bnVsbH0sIkhvcml6b250YWxDb25uZWN0b3JTdHlsZSI6eyIkaWQiOiI2MjEiLCJMaW5lQ29sb3IiOnsiJGlkIjoiNjIyIiwiJHR5cGUiOiJOTFJFLkNvbW1vbi5Eb20uU29saWRDb2xvckJydXNoLCBOTFJFLkNvbW1vbiIsIkNvbG9yIjp7IiRpZCI6IjYyMyIsIkEiOjI1NSwiUiI6MjA0LCJHIjoyMDQsIkIiOjIwNH19LCJMaW5lV2VpZ2h0IjoxLjAsIkxpbmVUeXBlIjowLCJQYXJlbnRTdHlsZSI6bnVsbH0sIlZlcnRpY2FsQ29ubmVjdG9yU3R5bGUiOnsiJGlkIjoiNjI0IiwiTGluZUNvbG9yIjp7IiRpZCI6IjYyNSIsIiR0eXBlIjoiTkxSRS5Db21tb24uRG9tLlNvbGlkQ29sb3JCcnVzaCwgTkxSRS5Db21tb24iLCJDb2xvciI6eyIkaWQiOiI2MjY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2MjciLCJNYXJnaW4iOnsiJGlkIjoiNjI4IiwiVG9wIjowLjAsIkxlZnQiOjQuMCwiUmlnaHQiOjQuMCwiQm90dG9tIjowLjB9LCJQYWRkaW5nIjp7IiRpZCI6IjYyOSIsIlRvcCI6MC4wLCJMZWZ0IjowLjAsIlJpZ2h0IjowLjAsIkJvdHRvbSI6MC4wfSwiQmFja2dyb3VuZCI6eyIkaWQiOiI2MzAiLCJDb2xvciI6eyIkaWQiOiI2MzEiLCJBIjoyNTUsIlIiOjAsIkciOjExNCwiQiI6MTg4fX0sIklzVmlzaWJsZSI6dHJ1ZSwiV2lkdGgiOjAuMCwiSGVpZ2h0IjoxMC4wLCJCb3JkZXJTdHlsZSI6eyIkaWQiOiI2MzIiLCJMaW5lQ29sb3IiOnsiJGlkIjoiNjMzIiwiJHR5cGUiOiJOTFJFLkNvbW1vbi5Eb20uU29saWRDb2xvckJydXNoLCBOTFJFLkNvbW1vbiIsIkNvbG9yIjp7IiRpZCI6IjYzNCIsIkEiOjI1NSwiUiI6MjU1LCJHIjowLCJCIjowfX0sIkxpbmVXZWlnaHQiOjAuMCwiTGluZVR5cGUiOjAsIlBhcmVudFN0eWxlIjpudWxsfSwiUGFyZW50U3R5bGUiOm51bGx9LCJUaXRsZVN0eWxlIjp7IiRpZCI6IjYzNSIsIkZvbnRTZXR0aW5ncyI6eyIkaWQiOiI2MzYiLCJGb250U2l6ZSI6MTEsIkZvbnROYW1lIjoiQ2FsaWJyaSIsIklzQm9sZCI6dHJ1ZSwiSXNJdGFsaWMiOmZhbHNlLCJJc1VuZGVybGluZWQiOmZhbHNlLCJQYXJlbnRTdHlsZSI6bnVsbH0sIkF1dG9TaXplIjowLCJGb3JlZ3JvdW5kIjp7IiRpZCI6IjYzNyIsIkNvbG9yIjp7IiRpZCI6IjYzO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2MzkiLCJUb3AiOjAuMCwiTGVmdCI6MC4wLCJSaWdodCI6MC4wLCJCb3R0b20iOjAuMH0sIlBhZGRpbmciOnsiJGlkIjoiNjQwIiwiVG9wIjowLjAsIkxlZnQiOjAuMCwiUmlnaHQiOjAuMCwiQm90dG9tIjowLjB9LCJCYWNrZ3JvdW5kIjp7IiRpZCI6IjY0MSIsIkNvbG9yIjp7IiRpZCI6IjY0MiIsIkEiOjAsIlIiOjI1NSwiRyI6MjU1LCJCIjoyNTV9fSwiSXNWaXNpYmxlIjp0cnVlLCJXaWR0aCI6MC4wLCJIZWlnaHQiOjAuMCwiQm9yZGVyU3R5bGUiOnsiJGlkIjoiNjQzIiwiTGluZUNvbG9yIjpudWxsLCJMaW5lV2VpZ2h0IjowLjAsIkxpbmVUeXBlIjowLCJQYXJlbnRTdHlsZSI6bnVsbH0sIlBhcmVudFN0eWxlIjpudWxsfSwiRGF0ZVN0eWxlIjp7IiRpZCI6IjY0NCIsIkZvbnRTZXR0aW5ncyI6eyIkaWQiOiI2NDUiLCJGb250U2l6ZSI6MTAsIkZvbnROYW1lIjoiQ2FsaWJyaSIsIklzQm9sZCI6ZmFsc2UsIklzSXRhbGljIjpmYWxzZSwiSXNVbmRlcmxpbmVkIjpmYWxzZSwiUGFyZW50U3R5bGUiOm51bGx9LCJBdXRvU2l6ZSI6MCwiRm9yZWdyb3VuZCI6eyIkaWQiOiI2NDYiLCJDb2xvciI6eyIkaWQiOiI2NDc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Y0OCIsIlRvcCI6MC4wLCJMZWZ0IjowLjAsIlJpZ2h0IjowLjAsIkJvdHRvbSI6MC4wfSwiUGFkZGluZyI6eyIkaWQiOiI2NDkiLCJUb3AiOjAuMCwiTGVmdCI6MC4wLCJSaWdodCI6MC4wLCJCb3R0b20iOjAuMH0sIkJhY2tncm91bmQiOnsiJGlkIjoiNjUwIiwiQ29sb3IiOnsiJGlkIjoiNjUxIiwiQSI6MCwiUiI6MjU1LCJHIjoyNTUsIkIiOjI1NX19LCJJc1Zpc2libGUiOnRydWUsIldpZHRoIjowLjAsIkhlaWdodCI6MC4wLCJCb3JkZXJTdHlsZSI6eyIkaWQiOiI2NTIiLCJMaW5lQ29sb3IiOm51bGwsIkxpbmVXZWlnaHQiOjAuMCwiTGluZVR5cGUiOjAsIlBhcmVudFN0eWxlIjpudWxsfSwiUGFyZW50U3R5bGUiOm51bGx9LCJEYXRlRm9ybWF0Ijp7IiRpZCI6IjY1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NTQiLCJGb3JtYXQiOjAsIklzVmlzaWJsZSI6ZmFsc2UsIkxhc3RLbm93blZpc2liaWxpdHlTdGF0ZSI6ZmFsc2V9LCJJc1Zpc2libGUiOnRydWUsIlBhcmVudFN0eWxlIjpudWxsfSwiSW5kZXgiOjgsIlNtYXJ0RHVyYXRpb25BY3RpdmF0ZWQiOmZhbHNlLCJEYXRlRm9ybWF0Ijp7IiRyZWYiOiI2NTMifSwiV2Vla051bWJlcmluZyI6eyIkaWQiOiI2NTUiLCJGb3JtYXQiOjAsIklzVmlzaWJsZSI6ZmFsc2UsIkxhc3RLbm93blZpc2liaWxpdHlTdGF0ZSI6ZmFsc2V9LCJJZCI6Ijc0Y2Q2ZWRiLTZmYWItNDQ4Yy1iZGIyLWNlOWUzNjhlZDg0NSIsIkltcG9ydElkIjoiNyIsIlRpdGxlIjoiU3RhbmRvcnRzdWNoZSBmw7xyIE1lc3NnZXLDpHRlIiwiTm90ZSI6bnVsbCwiSHlwZXJsaW5rIjp7IiRpZCI6IjY1NiIsIkFkZHJlc3MiOm51bGwsIlN1YkFkZHJlc3MiOm51bGx9LCJJc0NoYW5nZWQiOmZhbHNlLCJJc05ldyI6ZmFsc2V9LHsiJGlkIjoiNjU3IiwiR3JvdXBOYW1lIjpudWxsLCJTdGFydERhdGUiOiIyMDE5LTExLTE5VDA4OjAwOjAwIiwiRW5kRGF0ZSI6IjIwMTktMTItMDZUMTc6MDA6MDAiLCJQZXJjZW50YWdlQ29tcGxldGUiOm51bGwsIlN0eWxlIjp7IiRpZCI6IjY1OCIsIlNoYXBlIjoxLCJTaGFwZVRoaWNrbmVzcyI6MCwiRHVyYXRpb25Gb3JtYXQiOjAsIkluY2x1ZGVOb25Xb3JraW5nRGF5c0luRHVyYXRpb24iOmZhbHNlLCJQZXJjZW50YWdlQ29tcGxldGVTdHlsZSI6eyIkaWQiOiI2NTkiLCJGb250U2V0dGluZ3MiOnsiJGlkIjoiNjYwIiwiRm9udFNpemUiOjEwLCJGb250TmFtZSI6IkNhbGlicmkiLCJJc0JvbGQiOmZhbHNlLCJJc0l0YWxpYyI6ZmFsc2UsIklzVW5kZXJsaW5lZCI6ZmFsc2UsIlBhcmVudFN0eWxlIjpudWxsfSwiQXV0b1NpemUiOjAsIkZvcmVncm91bmQiOnsiJGlkIjoiNjYxIiwiQ29sb3IiOnsiJGlkIjoiNjY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jYzIiwiVG9wIjowLjAsIkxlZnQiOjAuMCwiUmlnaHQiOjAuMCwiQm90dG9tIjowLjB9LCJQYWRkaW5nIjp7IiRpZCI6IjY2NCIsIlRvcCI6MC4wLCJMZWZ0IjowLjAsIlJpZ2h0IjowLjAsIkJvdHRvbSI6MC4wfSwiQmFja2dyb3VuZCI6eyIkaWQiOiI2NjUiLCJDb2xvciI6eyIkaWQiOiI2NjYiLCJBIjo4OSwiUiI6MCwiRyI6MCwiQiI6MH19LCJJc1Zpc2libGUiOnRydWUsIldpZHRoIjowLjAsIkhlaWdodCI6MC4wLCJCb3JkZXJTdHlsZSI6eyIkaWQiOiI2NjciLCJMaW5lQ29sb3IiOm51bGwsIkxpbmVXZWlnaHQiOjAuMCwiTGluZVR5cGUiOjAsIlBhcmVudFN0eWxlIjpudWxsfSwiUGFyZW50U3R5bGUiOm51bGx9LCJEdXJhdGlvblN0eWxlIjp7IiRpZCI6IjY2OCIsIkZvbnRTZXR0aW5ncyI6eyIkaWQiOiI2NjkiLCJGb250U2l6ZSI6MTAsIkZvbnROYW1lIjoiQ2FsaWJyaSIsIklzQm9sZCI6ZmFsc2UsIklzSXRhbGljIjpmYWxzZSwiSXNVbmRlcmxpbmVkIjpmYWxzZSwiUGFyZW50U3R5bGUiOm51bGx9LCJBdXRvU2l6ZSI6MCwiRm9yZWdyb3VuZCI6eyIkaWQiOiI2NzAiLCJDb2xvciI6eyIkaWQiOiI2Nz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NzIiLCJUb3AiOjAuMCwiTGVmdCI6MC4wLCJSaWdodCI6MC4wLCJCb3R0b20iOjAuMH0sIlBhZGRpbmciOnsiJGlkIjoiNjczIiwiVG9wIjowLjAsIkxlZnQiOjAuMCwiUmlnaHQiOjAuMCwiQm90dG9tIjowLjB9LCJCYWNrZ3JvdW5kIjp7IiRpZCI6IjY3NCIsIkNvbG9yIjp7IiRyZWYiOiI2NjYifX0sIklzVmlzaWJsZSI6dHJ1ZSwiV2lkdGgiOjAuMCwiSGVpZ2h0IjowLjAsIkJvcmRlclN0eWxlIjp7IiRpZCI6IjY3NSIsIkxpbmVDb2xvciI6bnVsbCwiTGluZVdlaWdodCI6MC4wLCJMaW5lVHlwZSI6MCwiUGFyZW50U3R5bGUiOm51bGx9LCJQYXJlbnRTdHlsZSI6bnVsbH0sIkhvcml6b250YWxDb25uZWN0b3JTdHlsZSI6eyIkaWQiOiI2NzYiLCJMaW5lQ29sb3IiOnsiJGlkIjoiNjc3IiwiJHR5cGUiOiJOTFJFLkNvbW1vbi5Eb20uU29saWRDb2xvckJydXNoLCBOTFJFLkNvbW1vbiIsIkNvbG9yIjp7IiRpZCI6IjY3OCIsIkEiOjI1NSwiUiI6MjA0LCJHIjoyMDQsIkIiOjIwNH19LCJMaW5lV2VpZ2h0IjoxLjAsIkxpbmVUeXBlIjowLCJQYXJlbnRTdHlsZSI6bnVsbH0sIlZlcnRpY2FsQ29ubmVjdG9yU3R5bGUiOnsiJGlkIjoiNjc5IiwiTGluZUNvbG9yIjp7IiRpZCI6IjY4MCIsIiR0eXBlIjoiTkxSRS5Db21tb24uRG9tLlNvbGlkQ29sb3JCcnVzaCwgTkxSRS5Db21tb24iLCJDb2xvciI6eyIkaWQiOiI2ODE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2ODIiLCJNYXJnaW4iOnsiJGlkIjoiNjgzIiwiVG9wIjowLjAsIkxlZnQiOjQuMCwiUmlnaHQiOjQuMCwiQm90dG9tIjowLjB9LCJQYWRkaW5nIjp7IiRpZCI6IjY4NCIsIlRvcCI6MC4wLCJMZWZ0IjowLjAsIlJpZ2h0IjowLjAsIkJvdHRvbSI6MC4wfSwiQmFja2dyb3VuZCI6eyIkaWQiOiI2ODUiLCJDb2xvciI6eyIkaWQiOiI2ODYiLCJBIjoyNTUsIlIiOjAsIkciOjExNCwiQiI6MTg4fX0sIklzVmlzaWJsZSI6dHJ1ZSwiV2lkdGgiOjAuMCwiSGVpZ2h0IjoxMC4wLCJCb3JkZXJTdHlsZSI6eyIkaWQiOiI2ODciLCJMaW5lQ29sb3IiOnsiJGlkIjoiNjg4IiwiJHR5cGUiOiJOTFJFLkNvbW1vbi5Eb20uU29saWRDb2xvckJydXNoLCBOTFJFLkNvbW1vbiIsIkNvbG9yIjp7IiRpZCI6IjY4OSIsIkEiOjI1NSwiUiI6MjU1LCJHIjowLCJCIjowfX0sIkxpbmVXZWlnaHQiOjAuMCwiTGluZVR5cGUiOjAsIlBhcmVudFN0eWxlIjpudWxsfSwiUGFyZW50U3R5bGUiOm51bGx9LCJUaXRsZVN0eWxlIjp7IiRpZCI6IjY5MCIsIkZvbnRTZXR0aW5ncyI6eyIkaWQiOiI2OTEiLCJGb250U2l6ZSI6MTEsIkZvbnROYW1lIjoiQ2FsaWJyaSIsIklzQm9sZCI6dHJ1ZSwiSXNJdGFsaWMiOmZhbHNlLCJJc1VuZGVybGluZWQiOmZhbHNlLCJQYXJlbnRTdHlsZSI6bnVsbH0sIkF1dG9TaXplIjowLCJGb3JlZ3JvdW5kIjp7IiRpZCI6IjY5MiIsIkNvbG9yIjp7IiRpZCI6IjY5My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2OTQiLCJUb3AiOjAuMCwiTGVmdCI6MC4wLCJSaWdodCI6MC4wLCJCb3R0b20iOjAuMH0sIlBhZGRpbmciOnsiJGlkIjoiNjk1IiwiVG9wIjowLjAsIkxlZnQiOjAuMCwiUmlnaHQiOjAuMCwiQm90dG9tIjowLjB9LCJCYWNrZ3JvdW5kIjp7IiRpZCI6IjY5NiIsIkNvbG9yIjp7IiRpZCI6IjY5NyIsIkEiOjAsIlIiOjI1NSwiRyI6MjU1LCJCIjoyNTV9fSwiSXNWaXNpYmxlIjp0cnVlLCJXaWR0aCI6MC4wLCJIZWlnaHQiOjAuMCwiQm9yZGVyU3R5bGUiOnsiJGlkIjoiNjk4IiwiTGluZUNvbG9yIjpudWxsLCJMaW5lV2VpZ2h0IjowLjAsIkxpbmVUeXBlIjowLCJQYXJlbnRTdHlsZSI6bnVsbH0sIlBhcmVudFN0eWxlIjpudWxsfSwiRGF0ZVN0eWxlIjp7IiRpZCI6IjY5OSIsIkZvbnRTZXR0aW5ncyI6eyIkaWQiOiI3MDAiLCJGb250U2l6ZSI6MTAsIkZvbnROYW1lIjoiQ2FsaWJyaSIsIklzQm9sZCI6ZmFsc2UsIklzSXRhbGljIjpmYWxzZSwiSXNVbmRlcmxpbmVkIjpmYWxzZSwiUGFyZW50U3R5bGUiOm51bGx9LCJBdXRvU2l6ZSI6MCwiRm9yZWdyb3VuZCI6eyIkaWQiOiI3MDEiLCJDb2xvciI6eyIkaWQiOiI3MDI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cwMyIsIlRvcCI6MC4wLCJMZWZ0IjowLjAsIlJpZ2h0IjowLjAsIkJvdHRvbSI6MC4wfSwiUGFkZGluZyI6eyIkaWQiOiI3MDQiLCJUb3AiOjAuMCwiTGVmdCI6MC4wLCJSaWdodCI6MC4wLCJCb3R0b20iOjAuMH0sIkJhY2tncm91bmQiOnsiJGlkIjoiNzA1IiwiQ29sb3IiOnsiJGlkIjoiNzA2IiwiQSI6MCwiUiI6MjU1LCJHIjoyNTUsIkIiOjI1NX19LCJJc1Zpc2libGUiOnRydWUsIldpZHRoIjowLjAsIkhlaWdodCI6MC4wLCJCb3JkZXJTdHlsZSI6eyIkaWQiOiI3MDciLCJMaW5lQ29sb3IiOm51bGwsIkxpbmVXZWlnaHQiOjAuMCwiTGluZVR5cGUiOjAsIlBhcmVudFN0eWxlIjpudWxsfSwiUGFyZW50U3R5bGUiOm51bGx9LCJEYXRlRm9ybWF0Ijp7IiRpZCI6Ijcw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DkiLCJGb3JtYXQiOjAsIklzVmlzaWJsZSI6ZmFsc2UsIkxhc3RLbm93blZpc2liaWxpdHlTdGF0ZSI6ZmFsc2V9LCJJc1Zpc2libGUiOnRydWUsIlBhcmVudFN0eWxlIjpudWxsfSwiSW5kZXgiOjksIlNtYXJ0RHVyYXRpb25BY3RpdmF0ZWQiOmZhbHNlLCJEYXRlRm9ybWF0Ijp7IiRyZWYiOiI3MDgifSwiV2Vla051bWJlcmluZyI6eyIkaWQiOiI3MTAiLCJGb3JtYXQiOjAsIklzVmlzaWJsZSI6ZmFsc2UsIkxhc3RLbm93blZpc2liaWxpdHlTdGF0ZSI6ZmFsc2V9LCJJZCI6IjcwYWE0OGNkLWQyOGEtNDU2ZC1iOTU4LWUwZDQ4ODNmNTIzOCIsIkltcG9ydElkIjoiOCIsIlRpdGxlIjoiSW5iZXRyaWViZW5haG1lIGRlciBNZXNzZ2Vyw6R0ZSIsIk5vdGUiOm51bGwsIkh5cGVybGluayI6eyIkaWQiOiI3MTEiLCJBZGRyZXNzIjpudWxsLCJTdWJBZGRyZXNzIjpudWxsfSwiSXNDaGFuZ2VkIjpmYWxzZSwiSXNOZXciOmZhbHNlfSx7IiRpZCI6IjcxMiIsIkdyb3VwTmFtZSI6bnVsbCwiU3RhcnREYXRlIjoiMjAyMC0wMS0yMlQwODowMDowMCIsIkVuZERhdGUiOiIyMDIwLTAxLTI3VDE3OjAwOjAwIiwiUGVyY2VudGFnZUNvbXBsZXRlIjpudWxsLCJTdHlsZSI6eyIkaWQiOiI3MTMiLCJTaGFwZSI6MSwiU2hhcGVUaGlja25lc3MiOjAsIkR1cmF0aW9uRm9ybWF0IjowLCJJbmNsdWRlTm9uV29ya2luZ0RheXNJbkR1cmF0aW9uIjpmYWxzZSwiUGVyY2VudGFnZUNvbXBsZXRlU3R5bGUiOnsiJGlkIjoiNzE0IiwiRm9udFNldHRpbmdzIjp7IiRpZCI6IjcxNSIsIkZvbnRTaXplIjoxMCwiRm9udE5hbWUiOiJDYWxpYnJpIiwiSXNCb2xkIjpmYWxzZSwiSXNJdGFsaWMiOmZhbHNlLCJJc1VuZGVybGluZWQiOmZhbHNlLCJQYXJlbnRTdHlsZSI6bnVsbH0sIkF1dG9TaXplIjowLCJGb3JlZ3JvdW5kIjp7IiRpZCI6IjcxNiIsIkNvbG9yIjp7IiRpZCI6Ijcx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xOCIsIlRvcCI6MC4wLCJMZWZ0IjowLjAsIlJpZ2h0IjowLjAsIkJvdHRvbSI6MC4wfSwiUGFkZGluZyI6eyIkaWQiOiI3MTkiLCJUb3AiOjAuMCwiTGVmdCI6MC4wLCJSaWdodCI6MC4wLCJCb3R0b20iOjAuMH0sIkJhY2tncm91bmQiOnsiJGlkIjoiNzIwIiwiQ29sb3IiOnsiJGlkIjoiNzIxIiwiQSI6ODksIlIiOjAsIkciOjAsIkIiOjB9fSwiSXNWaXNpYmxlIjp0cnVlLCJXaWR0aCI6MC4wLCJIZWlnaHQiOjAuMCwiQm9yZGVyU3R5bGUiOnsiJGlkIjoiNzIyIiwiTGluZUNvbG9yIjpudWxsLCJMaW5lV2VpZ2h0IjowLjAsIkxpbmVUeXBlIjowLCJQYXJlbnRTdHlsZSI6bnVsbH0sIlBhcmVudFN0eWxlIjpudWxsfSwiRHVyYXRpb25TdHlsZSI6eyIkaWQiOiI3MjMiLCJGb250U2V0dGluZ3MiOnsiJGlkIjoiNzI0IiwiRm9udFNpemUiOjEwLCJGb250TmFtZSI6IkNhbGlicmkiLCJJc0JvbGQiOmZhbHNlLCJJc0l0YWxpYyI6ZmFsc2UsIklzVW5kZXJsaW5lZCI6ZmFsc2UsIlBhcmVudFN0eWxlIjpudWxsfSwiQXV0b1NpemUiOjAsIkZvcmVncm91bmQiOnsiJGlkIjoiNzI1IiwiQ29sb3IiOnsiJGlkIjoiNzI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I3IiwiVG9wIjowLjAsIkxlZnQiOjAuMCwiUmlnaHQiOjAuMCwiQm90dG9tIjowLjB9LCJQYWRkaW5nIjp7IiRpZCI6IjcyOCIsIlRvcCI6MC4wLCJMZWZ0IjowLjAsIlJpZ2h0IjowLjAsIkJvdHRvbSI6MC4wfSwiQmFja2dyb3VuZCI6eyIkaWQiOiI3MjkiLCJDb2xvciI6eyIkcmVmIjoiNzIxIn19LCJJc1Zpc2libGUiOnRydWUsIldpZHRoIjowLjAsIkhlaWdodCI6MC4wLCJCb3JkZXJTdHlsZSI6eyIkaWQiOiI3MzAiLCJMaW5lQ29sb3IiOm51bGwsIkxpbmVXZWlnaHQiOjAuMCwiTGluZVR5cGUiOjAsIlBhcmVudFN0eWxlIjpudWxsfSwiUGFyZW50U3R5bGUiOm51bGx9LCJIb3Jpem9udGFsQ29ubmVjdG9yU3R5bGUiOnsiJGlkIjoiNzMxIiwiTGluZUNvbG9yIjp7IiRpZCI6IjczMiIsIiR0eXBlIjoiTkxSRS5Db21tb24uRG9tLlNvbGlkQ29sb3JCcnVzaCwgTkxSRS5Db21tb24iLCJDb2xvciI6eyIkaWQiOiI3MzMiLCJBIjoyNTUsIlIiOjIwNCwiRyI6MjA0LCJCIjoyMDR9fSwiTGluZVdlaWdodCI6MS4wLCJMaW5lVHlwZSI6MCwiUGFyZW50U3R5bGUiOm51bGx9LCJWZXJ0aWNhbENvbm5lY3RvclN0eWxlIjp7IiRpZCI6IjczNCIsIkxpbmVDb2xvciI6eyIkaWQiOiI3MzUiLCIkdHlwZSI6Ik5MUkUuQ29tbW9uLkRvbS5Tb2xpZENvbG9yQnJ1c2gsIE5MUkUuQ29tbW9uIiwiQ29sb3IiOnsiJGlkIjoiNzM2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NzM3IiwiTWFyZ2luIjp7IiRpZCI6IjczOCIsIlRvcCI6MC4wLCJMZWZ0Ijo0LjAsIlJpZ2h0Ijo0LjAsIkJvdHRvbSI6MC4wfSwiUGFkZGluZyI6eyIkaWQiOiI3MzkiLCJUb3AiOjAuMCwiTGVmdCI6MC4wLCJSaWdodCI6MC4wLCJCb3R0b20iOjAuMH0sIkJhY2tncm91bmQiOnsiJGlkIjoiNzQwIiwiQ29sb3IiOnsiJGlkIjoiNzQxIiwiQSI6MjU1LCJSIjowLCJHIjoxMTQsIkIiOjE4OH19LCJJc1Zpc2libGUiOnRydWUsIldpZHRoIjowLjAsIkhlaWdodCI6MTAuMCwiQm9yZGVyU3R5bGUiOnsiJGlkIjoiNzQyIiwiTGluZUNvbG9yIjp7IiRpZCI6Ijc0MyIsIiR0eXBlIjoiTkxSRS5Db21tb24uRG9tLlNvbGlkQ29sb3JCcnVzaCwgTkxSRS5Db21tb24iLCJDb2xvciI6eyIkaWQiOiI3NDQiLCJBIjoyNTUsIlIiOjI1NSwiRyI6MCwiQiI6MH19LCJMaW5lV2VpZ2h0IjowLjAsIkxpbmVUeXBlIjowLCJQYXJlbnRTdHlsZSI6bnVsbH0sIlBhcmVudFN0eWxlIjpudWxsfSwiVGl0bGVTdHlsZSI6eyIkaWQiOiI3NDUiLCJGb250U2V0dGluZ3MiOnsiJGlkIjoiNzQ2IiwiRm9udFNpemUiOjExLCJGb250TmFtZSI6IkNhbGlicmkiLCJJc0JvbGQiOnRydWUsIklzSXRhbGljIjpmYWxzZSwiSXNVbmRlcmxpbmVkIjpmYWxzZSwiUGFyZW50U3R5bGUiOm51bGx9LCJBdXRvU2l6ZSI6MCwiRm9yZWdyb3VuZCI6eyIkaWQiOiI3NDciLCJDb2xvciI6eyIkaWQiOiI3NDg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NzQ5IiwiVG9wIjowLjAsIkxlZnQiOjAuMCwiUmlnaHQiOjAuMCwiQm90dG9tIjowLjB9LCJQYWRkaW5nIjp7IiRpZCI6Ijc1MCIsIlRvcCI6MC4wLCJMZWZ0IjowLjAsIlJpZ2h0IjowLjAsIkJvdHRvbSI6MC4wfSwiQmFja2dyb3VuZCI6eyIkaWQiOiI3NTEiLCJDb2xvciI6eyIkaWQiOiI3NTIiLCJBIjowLCJSIjoyNTUsIkciOjI1NSwiQiI6MjU1fX0sIklzVmlzaWJsZSI6dHJ1ZSwiV2lkdGgiOjAuMCwiSGVpZ2h0IjowLjAsIkJvcmRlclN0eWxlIjp7IiRpZCI6Ijc1MyIsIkxpbmVDb2xvciI6bnVsbCwiTGluZVdlaWdodCI6MC4wLCJMaW5lVHlwZSI6MCwiUGFyZW50U3R5bGUiOm51bGx9LCJQYXJlbnRTdHlsZSI6bnVsbH0sIkRhdGVTdHlsZSI6eyIkaWQiOiI3NTQiLCJGb250U2V0dGluZ3MiOnsiJGlkIjoiNzU1IiwiRm9udFNpemUiOjEwLCJGb250TmFtZSI6IkNhbGlicmkiLCJJc0JvbGQiOmZhbHNlLCJJc0l0YWxpYyI6ZmFsc2UsIklzVW5kZXJsaW5lZCI6ZmFsc2UsIlBhcmVudFN0eWxlIjpudWxsfSwiQXV0b1NpemUiOjAsIkZvcmVncm91bmQiOnsiJGlkIjoiNzU2IiwiQ29sb3IiOnsiJGlkIjoiNzU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3NTgiLCJUb3AiOjAuMCwiTGVmdCI6MC4wLCJSaWdodCI6MC4wLCJCb3R0b20iOjAuMH0sIlBhZGRpbmciOnsiJGlkIjoiNzU5IiwiVG9wIjowLjAsIkxlZnQiOjAuMCwiUmlnaHQiOjAuMCwiQm90dG9tIjowLjB9LCJCYWNrZ3JvdW5kIjp7IiRpZCI6Ijc2MCIsIkNvbG9yIjp7IiRpZCI6Ijc2MSIsIkEiOjAsIlIiOjI1NSwiRyI6MjU1LCJCIjoyNTV9fSwiSXNWaXNpYmxlIjp0cnVlLCJXaWR0aCI6MC4wLCJIZWlnaHQiOjAuMCwiQm9yZGVyU3R5bGUiOnsiJGlkIjoiNzYyIiwiTGluZUNvbG9yIjpudWxsLCJMaW5lV2VpZ2h0IjowLjAsIkxpbmVUeXBlIjowLCJQYXJlbnRTdHlsZSI6bnVsbH0sIlBhcmVudFN0eWxlIjpudWxsfSwiRGF0ZUZvcm1hdCI6eyIkaWQiOiI3Nj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Y0IiwiRm9ybWF0IjowLCJJc1Zpc2libGUiOmZhbHNlLCJMYXN0S25vd25WaXNpYmlsaXR5U3RhdGUiOmZhbHNlfSwiSXNWaXNpYmxlIjp0cnVlLCJQYXJlbnRTdHlsZSI6bnVsbH0sIkluZGV4IjoxMCwiU21hcnREdXJhdGlvbkFjdGl2YXRlZCI6ZmFsc2UsIkRhdGVGb3JtYXQiOnsiJHJlZiI6Ijc2MyJ9LCJXZWVrTnVtYmVyaW5nIjp7IiRpZCI6Ijc2NSIsIkZvcm1hdCI6MCwiSXNWaXNpYmxlIjpmYWxzZSwiTGFzdEtub3duVmlzaWJpbGl0eVN0YXRlIjpmYWxzZX0sIklkIjoiOGEzZWQ4NjAtYjdiYi00YTQ0LTlmNzktYzJkZGJmZTVlYzgwIiwiSW1wb3J0SWQiOiIxNiIsIlRpdGxlIjoiMS4gU2NodWx1bmcgZsO8ciBkaWUgV2luemVyIiwiTm90ZSI6bnVsbCwiSHlwZXJsaW5rIjp7IiRpZCI6Ijc2NiIsIkFkZHJlc3MiOm51bGwsIlN1YkFkZHJlc3MiOm51bGx9LCJJc0NoYW5nZWQiOmZhbHNlLCJJc05ldyI6ZmFsc2V9LHsiJGlkIjoiNzY3IiwiR3JvdXBOYW1lIjpudWxsLCJTdGFydERhdGUiOiIyMDIwLTAzLTE2VDA4OjAwOjAwIiwiRW5kRGF0ZSI6IjIwMjAtMDUtMjZUMTc6MDA6MDBaIiwiUGVyY2VudGFnZUNvbXBsZXRlIjpudWxsLCJTdHlsZSI6eyIkaWQiOiI3NjgiLCJTaGFwZSI6MSwiU2hhcGVUaGlja25lc3MiOjAsIkR1cmF0aW9uRm9ybWF0IjowLCJJbmNsdWRlTm9uV29ya2luZ0RheXNJbkR1cmF0aW9uIjpmYWxzZSwiUGVyY2VudGFnZUNvbXBsZXRlU3R5bGUiOnsiJGlkIjoiNzY5IiwiRm9udFNldHRpbmdzIjp7IiRpZCI6Ijc3MCIsIkZvbnRTaXplIjoxMCwiRm9udE5hbWUiOiJDYWxpYnJpIiwiSXNCb2xkIjpmYWxzZSwiSXNJdGFsaWMiOmZhbHNlLCJJc1VuZGVybGluZWQiOmZhbHNlLCJQYXJlbnRTdHlsZSI6bnVsbH0sIkF1dG9TaXplIjowLCJGb3JlZ3JvdW5kIjp7IiRpZCI6Ijc3MSIsIkNvbG9yIjp7IiRpZCI6Ijc3M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3MyIsIlRvcCI6MC4wLCJMZWZ0IjowLjAsIlJpZ2h0IjowLjAsIkJvdHRvbSI6MC4wfSwiUGFkZGluZyI6eyIkaWQiOiI3NzQiLCJUb3AiOjAuMCwiTGVmdCI6MC4wLCJSaWdodCI6MC4wLCJCb3R0b20iOjAuMH0sIkJhY2tncm91bmQiOnsiJGlkIjoiNzc1IiwiQ29sb3IiOnsiJGlkIjoiNzc2IiwiQSI6ODksIlIiOjAsIkciOjAsIkIiOjB9fSwiSXNWaXNpYmxlIjp0cnVlLCJXaWR0aCI6MC4wLCJIZWlnaHQiOjAuMCwiQm9yZGVyU3R5bGUiOnsiJGlkIjoiNzc3IiwiTGluZUNvbG9yIjpudWxsLCJMaW5lV2VpZ2h0IjowLjAsIkxpbmVUeXBlIjowLCJQYXJlbnRTdHlsZSI6bnVsbH0sIlBhcmVudFN0eWxlIjpudWxsfSwiRHVyYXRpb25TdHlsZSI6eyIkaWQiOiI3NzgiLCJGb250U2V0dGluZ3MiOnsiJGlkIjoiNzc5IiwiRm9udFNpemUiOjEwLCJGb250TmFtZSI6IkNhbGlicmkiLCJJc0JvbGQiOmZhbHNlLCJJc0l0YWxpYyI6ZmFsc2UsIklzVW5kZXJsaW5lZCI6ZmFsc2UsIlBhcmVudFN0eWxlIjpudWxsfSwiQXV0b1NpemUiOjAsIkZvcmVncm91bmQiOnsiJGlkIjoiNzgwIiwiQ29sb3IiOnsiJGlkIjoiNzgx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gyIiwiVG9wIjowLjAsIkxlZnQiOjAuMCwiUmlnaHQiOjAuMCwiQm90dG9tIjowLjB9LCJQYWRkaW5nIjp7IiRpZCI6Ijc4MyIsIlRvcCI6MC4wLCJMZWZ0IjowLjAsIlJpZ2h0IjowLjAsIkJvdHRvbSI6MC4wfSwiQmFja2dyb3VuZCI6eyIkaWQiOiI3ODQiLCJDb2xvciI6eyIkcmVmIjoiNzc2In19LCJJc1Zpc2libGUiOnRydWUsIldpZHRoIjowLjAsIkhlaWdodCI6MC4wLCJCb3JkZXJTdHlsZSI6eyIkaWQiOiI3ODUiLCJMaW5lQ29sb3IiOm51bGwsIkxpbmVXZWlnaHQiOjAuMCwiTGluZVR5cGUiOjAsIlBhcmVudFN0eWxlIjpudWxsfSwiUGFyZW50U3R5bGUiOm51bGx9LCJIb3Jpem9udGFsQ29ubmVjdG9yU3R5bGUiOnsiJGlkIjoiNzg2IiwiTGluZUNvbG9yIjp7IiRpZCI6Ijc4NyIsIiR0eXBlIjoiTkxSRS5Db21tb24uRG9tLlNvbGlkQ29sb3JCcnVzaCwgTkxSRS5Db21tb24iLCJDb2xvciI6eyIkaWQiOiI3ODgiLCJBIjoyNTUsIlIiOjIwNCwiRyI6MjA0LCJCIjoyMDR9fSwiTGluZVdlaWdodCI6MS4wLCJMaW5lVHlwZSI6MCwiUGFyZW50U3R5bGUiOm51bGx9LCJWZXJ0aWNhbENvbm5lY3RvclN0eWxlIjp7IiRpZCI6Ijc4OSIsIkxpbmVDb2xvciI6eyIkaWQiOiI3OTAiLCIkdHlwZSI6Ik5MUkUuQ29tbW9uLkRvbS5Tb2xpZENvbG9yQnJ1c2gsIE5MUkUuQ29tbW9uIiwiQ29sb3IiOnsiJGlkIjoiNzkx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NzkyIiwiTWFyZ2luIjp7IiRpZCI6Ijc5MyIsIlRvcCI6MC4wLCJMZWZ0Ijo0LjAsIlJpZ2h0Ijo0LjAsIkJvdHRvbSI6MC4wfSwiUGFkZGluZyI6eyIkaWQiOiI3OTQiLCJUb3AiOjAuMCwiTGVmdCI6MC4wLCJSaWdodCI6MC4wLCJCb3R0b20iOjAuMH0sIkJhY2tncm91bmQiOnsiJGlkIjoiNzk1IiwiQ29sb3IiOnsiJGlkIjoiNzk2IiwiQSI6MjU1LCJSIjoxNzgsIkciOjE0LCJCIjoxOH19LCJJc1Zpc2libGUiOnRydWUsIldpZHRoIjowLjAsIkhlaWdodCI6MTAuMCwiQm9yZGVyU3R5bGUiOnsiJGlkIjoiNzk3IiwiTGluZUNvbG9yIjp7IiRpZCI6Ijc5OCIsIiR0eXBlIjoiTkxSRS5Db21tb24uRG9tLlNvbGlkQ29sb3JCcnVzaCwgTkxSRS5Db21tb24iLCJDb2xvciI6eyIkaWQiOiI3OTkiLCJBIjoyNTUsIlIiOjI1NSwiRyI6MCwiQiI6MH19LCJMaW5lV2VpZ2h0IjowLjAsIkxpbmVUeXBlIjowLCJQYXJlbnRTdHlsZSI6bnVsbH0sIlBhcmVudFN0eWxlIjpudWxsfSwiVGl0bGVTdHlsZSI6eyIkaWQiOiI4MDAiLCJGb250U2V0dGluZ3MiOnsiJGlkIjoiODAxIiwiRm9udFNpemUiOjExLCJGb250TmFtZSI6IkNhbGlicmkiLCJJc0JvbGQiOnRydWUsIklzSXRhbGljIjpmYWxzZSwiSXNVbmRlcmxpbmVkIjpmYWxzZSwiUGFyZW50U3R5bGUiOm51bGx9LCJBdXRvU2l6ZSI6MCwiRm9yZWdyb3VuZCI6eyIkaWQiOiI4MDIiLCJDb2xvciI6eyIkaWQiOiI4MDM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ODA0IiwiVG9wIjowLjAsIkxlZnQiOjAuMCwiUmlnaHQiOjAuMCwiQm90dG9tIjowLjB9LCJQYWRkaW5nIjp7IiRpZCI6IjgwNSIsIlRvcCI6MC4wLCJMZWZ0IjowLjAsIlJpZ2h0IjowLjAsIkJvdHRvbSI6MC4wfSwiQmFja2dyb3VuZCI6eyIkaWQiOiI4MDYiLCJDb2xvciI6eyIkaWQiOiI4MDciLCJBIjowLCJSIjoyNTUsIkciOjI1NSwiQiI6MjU1fX0sIklzVmlzaWJsZSI6dHJ1ZSwiV2lkdGgiOjAuMCwiSGVpZ2h0IjowLjAsIkJvcmRlclN0eWxlIjp7IiRpZCI6IjgwOCIsIkxpbmVDb2xvciI6bnVsbCwiTGluZVdlaWdodCI6MC4wLCJMaW5lVHlwZSI6MCwiUGFyZW50U3R5bGUiOm51bGx9LCJQYXJlbnRTdHlsZSI6bnVsbH0sIkRhdGVTdHlsZSI6eyIkaWQiOiI4MDkiLCJGb250U2V0dGluZ3MiOnsiJGlkIjoiODEwIiwiRm9udFNpemUiOjEwLCJGb250TmFtZSI6IkNhbGlicmkiLCJJc0JvbGQiOmZhbHNlLCJJc0l0YWxpYyI6ZmFsc2UsIklzVW5kZXJsaW5lZCI6ZmFsc2UsIlBhcmVudFN0eWxlIjpudWxsfSwiQXV0b1NpemUiOjAsIkZvcmVncm91bmQiOnsiJGlkIjoiODExIiwiQ29sb3IiOnsiJGlkIjoiODEy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4MTMiLCJUb3AiOjAuMCwiTGVmdCI6MC4wLCJSaWdodCI6MC4wLCJCb3R0b20iOjAuMH0sIlBhZGRpbmciOnsiJGlkIjoiODE0IiwiVG9wIjowLjAsIkxlZnQiOjAuMCwiUmlnaHQiOjAuMCwiQm90dG9tIjowLjB9LCJCYWNrZ3JvdW5kIjp7IiRpZCI6IjgxNSIsIkNvbG9yIjp7IiRpZCI6IjgxNiIsIkEiOjAsIlIiOjI1NSwiRyI6MjU1LCJCIjoyNTV9fSwiSXNWaXNpYmxlIjp0cnVlLCJXaWR0aCI6MC4wLCJIZWlnaHQiOjAuMCwiQm9yZGVyU3R5bGUiOnsiJGlkIjoiODE3IiwiTGluZUNvbG9yIjpudWxsLCJMaW5lV2VpZ2h0IjowLjAsIkxpbmVUeXBlIjowLCJQYXJlbnRTdHlsZSI6bnVsbH0sIlBhcmVudFN0eWxlIjpudWxsfSwiRGF0ZUZvcm1hdCI6eyIkaWQiOiI4MT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E5IiwiRm9ybWF0IjowLCJJc1Zpc2libGUiOmZhbHNlLCJMYXN0S25vd25WaXNpYmlsaXR5U3RhdGUiOmZhbHNlfSwiSXNWaXNpYmxlIjp0cnVlLCJQYXJlbnRTdHlsZSI6bnVsbH0sIkluZGV4IjoxMSwiU21hcnREdXJhdGlvbkFjdGl2YXRlZCI6ZmFsc2UsIkRhdGVGb3JtYXQiOnsiJHJlZiI6IjgxOCJ9LCJXZWVrTnVtYmVyaW5nIjp7IiRpZCI6IjgyMCIsIkZvcm1hdCI6MCwiSXNWaXNpYmxlIjpmYWxzZSwiTGFzdEtub3duVmlzaWJpbGl0eVN0YXRlIjpmYWxzZX0sIklkIjoiZTI0YTI4MGItNTcwZC00ODI2LThhM2YtMmRlNTU0NGJjNWIyIiwiSW1wb3J0SWQiOiI5IiwiVGl0bGUiOiIxLiBMb2NrZG93biBhdWZncnVuZCB2b24gQ29yb25hIiwiTm90ZSI6bnVsbCwiSHlwZXJsaW5rIjp7IiRpZCI6IjgyMSIsIkFkZHJlc3MiOm51bGwsIlN1YkFkZHJlc3MiOm51bGx9LCJJc0NoYW5nZWQiOmZhbHNlLCJJc05ldyI6ZmFsc2V9LHsiJGlkIjoiODIyIiwiR3JvdXBOYW1lIjpudWxsLCJTdGFydERhdGUiOiIyMDIwLTA1LTA2VDA4OjAwOjAwIiwiRW5kRGF0ZSI6IjIwMjAtMDUtMDZUMTc6MDA6MDAiLCJQZXJjZW50YWdlQ29tcGxldGUiOm51bGwsIlN0eWxlIjp7IiRpZCI6IjgyMyIsIlNoYXBlIjoxLCJTaGFwZVRoaWNrbmVzcyI6MCwiRHVyYXRpb25Gb3JtYXQiOjAsIkluY2x1ZGVOb25Xb3JraW5nRGF5c0luRHVyYXRpb24iOmZhbHNlLCJQZXJjZW50YWdlQ29tcGxldGVTdHlsZSI6eyIkaWQiOiI4MjQiLCJGb250U2V0dGluZ3MiOnsiJGlkIjoiODI1IiwiRm9udFNpemUiOjEwLCJGb250TmFtZSI6IkNhbGlicmkiLCJJc0JvbGQiOmZhbHNlLCJJc0l0YWxpYyI6ZmFsc2UsIklzVW5kZXJsaW5lZCI6ZmFsc2UsIlBhcmVudFN0eWxlIjpudWxsfSwiQXV0b1NpemUiOjAsIkZvcmVncm91bmQiOnsiJGlkIjoiODI2IiwiQ29sb3IiOnsiJGlkIjoiODI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I4IiwiVG9wIjowLjAsIkxlZnQiOjAuMCwiUmlnaHQiOjAuMCwiQm90dG9tIjowLjB9LCJQYWRkaW5nIjp7IiRpZCI6IjgyOSIsIlRvcCI6MC4wLCJMZWZ0IjowLjAsIlJpZ2h0IjowLjAsIkJvdHRvbSI6MC4wfSwiQmFja2dyb3VuZCI6eyIkaWQiOiI4MzAiLCJDb2xvciI6eyIkaWQiOiI4MzEiLCJBIjo4OSwiUiI6MCwiRyI6MCwiQiI6MH19LCJJc1Zpc2libGUiOnRydWUsIldpZHRoIjowLjAsIkhlaWdodCI6MC4wLCJCb3JkZXJTdHlsZSI6eyIkaWQiOiI4MzIiLCJMaW5lQ29sb3IiOm51bGwsIkxpbmVXZWlnaHQiOjAuMCwiTGluZVR5cGUiOjAsIlBhcmVudFN0eWxlIjpudWxsfSwiUGFyZW50U3R5bGUiOm51bGx9LCJEdXJhdGlvblN0eWxlIjp7IiRpZCI6IjgzMyIsIkZvbnRTZXR0aW5ncyI6eyIkaWQiOiI4MzQiLCJGb250U2l6ZSI6MTAsIkZvbnROYW1lIjoiQ2FsaWJyaSIsIklzQm9sZCI6ZmFsc2UsIklzSXRhbGljIjpmYWxzZSwiSXNVbmRlcmxpbmVkIjpmYWxzZSwiUGFyZW50U3R5bGUiOm51bGx9LCJBdXRvU2l6ZSI6MCwiRm9yZWdyb3VuZCI6eyIkaWQiOiI4MzUiLCJDb2xvciI6eyIkaWQiOiI4Mz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MzciLCJUb3AiOjAuMCwiTGVmdCI6MC4wLCJSaWdodCI6MC4wLCJCb3R0b20iOjAuMH0sIlBhZGRpbmciOnsiJGlkIjoiODM4IiwiVG9wIjowLjAsIkxlZnQiOjAuMCwiUmlnaHQiOjAuMCwiQm90dG9tIjowLjB9LCJCYWNrZ3JvdW5kIjp7IiRpZCI6IjgzOSIsIkNvbG9yIjp7IiRyZWYiOiI4MzEifX0sIklzVmlzaWJsZSI6dHJ1ZSwiV2lkdGgiOjAuMCwiSGVpZ2h0IjowLjAsIkJvcmRlclN0eWxlIjp7IiRpZCI6Ijg0MCIsIkxpbmVDb2xvciI6bnVsbCwiTGluZVdlaWdodCI6MC4wLCJMaW5lVHlwZSI6MCwiUGFyZW50U3R5bGUiOm51bGx9LCJQYXJlbnRTdHlsZSI6bnVsbH0sIkhvcml6b250YWxDb25uZWN0b3JTdHlsZSI6eyIkaWQiOiI4NDEiLCJMaW5lQ29sb3IiOnsiJGlkIjoiODQyIiwiJHR5cGUiOiJOTFJFLkNvbW1vbi5Eb20uU29saWRDb2xvckJydXNoLCBOTFJFLkNvbW1vbiIsIkNvbG9yIjp7IiRpZCI6Ijg0MyIsIkEiOjI1NSwiUiI6MjA0LCJHIjoyMDQsIkIiOjIwNH19LCJMaW5lV2VpZ2h0IjoxLjAsIkxpbmVUeXBlIjowLCJQYXJlbnRTdHlsZSI6bnVsbH0sIlZlcnRpY2FsQ29ubmVjdG9yU3R5bGUiOnsiJGlkIjoiODQ0IiwiTGluZUNvbG9yIjp7IiRpZCI6Ijg0NSIsIiR0eXBlIjoiTkxSRS5Db21tb24uRG9tLlNvbGlkQ29sb3JCcnVzaCwgTkxSRS5Db21tb24iLCJDb2xvciI6eyIkaWQiOiI4NDY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4NDciLCJNYXJnaW4iOnsiJGlkIjoiODQ4IiwiVG9wIjowLjAsIkxlZnQiOjQuMCwiUmlnaHQiOjQuMCwiQm90dG9tIjowLjB9LCJQYWRkaW5nIjp7IiRpZCI6Ijg0OSIsIlRvcCI6MC4wLCJMZWZ0IjowLjAsIlJpZ2h0IjowLjAsIkJvdHRvbSI6MC4wfSwiQmFja2dyb3VuZCI6eyIkaWQiOiI4NTAiLCJDb2xvciI6eyIkaWQiOiI4NTEiLCJBIjoyNTUsIlIiOjAsIkciOjExNCwiQiI6MTg4fX0sIklzVmlzaWJsZSI6dHJ1ZSwiV2lkdGgiOjAuMCwiSGVpZ2h0IjoxMC4wLCJCb3JkZXJTdHlsZSI6eyIkaWQiOiI4NTIiLCJMaW5lQ29sb3IiOnsiJGlkIjoiODUzIiwiJHR5cGUiOiJOTFJFLkNvbW1vbi5Eb20uU29saWRDb2xvckJydXNoLCBOTFJFLkNvbW1vbiIsIkNvbG9yIjp7IiRpZCI6Ijg1NCIsIkEiOjI1NSwiUiI6MjU1LCJHIjowLCJCIjowfX0sIkxpbmVXZWlnaHQiOjAuMCwiTGluZVR5cGUiOjAsIlBhcmVudFN0eWxlIjpudWxsfSwiUGFyZW50U3R5bGUiOm51bGx9LCJUaXRsZVN0eWxlIjp7IiRpZCI6Ijg1NSIsIkZvbnRTZXR0aW5ncyI6eyIkaWQiOiI4NTYiLCJGb250U2l6ZSI6MTEsIkZvbnROYW1lIjoiQ2FsaWJyaSIsIklzQm9sZCI6dHJ1ZSwiSXNJdGFsaWMiOmZhbHNlLCJJc1VuZGVybGluZWQiOmZhbHNlLCJQYXJlbnRTdHlsZSI6bnVsbH0sIkF1dG9TaXplIjowLCJGb3JlZ3JvdW5kIjp7IiRpZCI6Ijg1NyIsIkNvbG9yIjp7IiRpZCI6Ijg1O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4NTkiLCJUb3AiOjAuMCwiTGVmdCI6MC4wLCJSaWdodCI6MC4wLCJCb3R0b20iOjAuMH0sIlBhZGRpbmciOnsiJGlkIjoiODYwIiwiVG9wIjowLjAsIkxlZnQiOjAuMCwiUmlnaHQiOjAuMCwiQm90dG9tIjowLjB9LCJCYWNrZ3JvdW5kIjp7IiRpZCI6Ijg2MSIsIkNvbG9yIjp7IiRpZCI6Ijg2MiIsIkEiOjAsIlIiOjI1NSwiRyI6MjU1LCJCIjoyNTV9fSwiSXNWaXNpYmxlIjp0cnVlLCJXaWR0aCI6MC4wLCJIZWlnaHQiOjAuMCwiQm9yZGVyU3R5bGUiOnsiJGlkIjoiODYzIiwiTGluZUNvbG9yIjpudWxsLCJMaW5lV2VpZ2h0IjowLjAsIkxpbmVUeXBlIjowLCJQYXJlbnRTdHlsZSI6bnVsbH0sIlBhcmVudFN0eWxlIjpudWxsfSwiRGF0ZVN0eWxlIjp7IiRpZCI6Ijg2NCIsIkZvbnRTZXR0aW5ncyI6eyIkaWQiOiI4NjUiLCJGb250U2l6ZSI6MTAsIkZvbnROYW1lIjoiQ2FsaWJyaSIsIklzQm9sZCI6ZmFsc2UsIklzSXRhbGljIjpmYWxzZSwiSXNVbmRlcmxpbmVkIjpmYWxzZSwiUGFyZW50U3R5bGUiOm51bGx9LCJBdXRvU2l6ZSI6MCwiRm9yZWdyb3VuZCI6eyIkaWQiOiI4NjYiLCJDb2xvciI6eyIkaWQiOiI4Njc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g2OCIsIlRvcCI6MC4wLCJMZWZ0IjowLjAsIlJpZ2h0IjowLjAsIkJvdHRvbSI6MC4wfSwiUGFkZGluZyI6eyIkaWQiOiI4NjkiLCJUb3AiOjAuMCwiTGVmdCI6MC4wLCJSaWdodCI6MC4wLCJCb3R0b20iOjAuMH0sIkJhY2tncm91bmQiOnsiJGlkIjoiODcwIiwiQ29sb3IiOnsiJGlkIjoiODcxIiwiQSI6MCwiUiI6MjU1LCJHIjoyNTUsIkIiOjI1NX19LCJJc1Zpc2libGUiOnRydWUsIldpZHRoIjowLjAsIkhlaWdodCI6MC4wLCJCb3JkZXJTdHlsZSI6eyIkaWQiOiI4NzIiLCJMaW5lQ29sb3IiOm51bGwsIkxpbmVXZWlnaHQiOjAuMCwiTGluZVR5cGUiOjAsIlBhcmVudFN0eWxlIjpudWxsfSwiUGFyZW50U3R5bGUiOm51bGx9LCJEYXRlRm9ybWF0Ijp7IiRpZCI6Ijg3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zQiLCJGb3JtYXQiOjAsIklzVmlzaWJsZSI6ZmFsc2UsIkxhc3RLbm93blZpc2liaWxpdHlTdGF0ZSI6ZmFsc2V9LCJJc1Zpc2libGUiOnRydWUsIlBhcmVudFN0eWxlIjpudWxsfSwiSW5kZXgiOjEyLCJTbWFydER1cmF0aW9uQWN0aXZhdGVkIjpmYWxzZSwiRGF0ZUZvcm1hdCI6eyIkcmVmIjoiODczIn0sIldlZWtOdW1iZXJpbmciOnsiJGlkIjoiODc1IiwiRm9ybWF0IjowLCJJc1Zpc2libGUiOmZhbHNlLCJMYXN0S25vd25WaXNpYmlsaXR5U3RhdGUiOmZhbHNlfSwiSWQiOiIzZDkyZmYwOS1lY2NhLTQzYzEtODYxOS1hYTk2ZGM3NzkyNmIiLCJJbXBvcnRJZCI6IjE3IiwiVGl0bGUiOiIyLiBTY2h1bHVuZyBmw7xyIGRpZSBXaW56ZXIiLCJOb3RlIjpudWxsLCJIeXBlcmxpbmsiOnsiJGlkIjoiODc2IiwiQWRkcmVzcyI6bnVsbCwiU3ViQWRkcmVzcyI6bnVsbH0sIklzQ2hhbmdlZCI6ZmFsc2UsIklzTmV3IjpmYWxzZX0seyIkaWQiOiI4NzciLCJHcm91cE5hbWUiOm51bGwsIlN0YXJ0RGF0ZSI6IjIwMjAtMTEtMTdUMDg6MDA6MDAiLCJFbmREYXRlIjoiMjAyMC0xMi0wN1QxNzowMDowMCIsIlBlcmNlbnRhZ2VDb21wbGV0ZSI6bnVsbCwiU3R5bGUiOnsiJGlkIjoiODc4IiwiU2hhcGUiOjEsIlNoYXBlVGhpY2tuZXNzIjowLCJEdXJhdGlvbkZvcm1hdCI6MCwiSW5jbHVkZU5vbldvcmtpbmdEYXlzSW5EdXJhdGlvbiI6ZmFsc2UsIlBlcmNlbnRhZ2VDb21wbGV0ZVN0eWxlIjp7IiRpZCI6Ijg3OSIsIkZvbnRTZXR0aW5ncyI6eyIkaWQiOiI4ODAiLCJGb250U2l6ZSI6MTAsIkZvbnROYW1lIjoiQ2FsaWJyaSIsIklzQm9sZCI6ZmFsc2UsIklzSXRhbGljIjpmYWxzZSwiSXNVbmRlcmxpbmVkIjpmYWxzZSwiUGFyZW50U3R5bGUiOm51bGx9LCJBdXRvU2l6ZSI6MCwiRm9yZWdyb3VuZCI6eyIkaWQiOiI4ODEiLCJDb2xvciI6eyIkaWQiOiI4OD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ODMiLCJUb3AiOjAuMCwiTGVmdCI6MC4wLCJSaWdodCI6MC4wLCJCb3R0b20iOjAuMH0sIlBhZGRpbmciOnsiJGlkIjoiODg0IiwiVG9wIjowLjAsIkxlZnQiOjAuMCwiUmlnaHQiOjAuMCwiQm90dG9tIjowLjB9LCJCYWNrZ3JvdW5kIjp7IiRpZCI6Ijg4NSIsIkNvbG9yIjp7IiRpZCI6Ijg4NiIsIkEiOjg5LCJSIjowLCJHIjowLCJCIjowfX0sIklzVmlzaWJsZSI6dHJ1ZSwiV2lkdGgiOjAuMCwiSGVpZ2h0IjowLjAsIkJvcmRlclN0eWxlIjp7IiRpZCI6Ijg4NyIsIkxpbmVDb2xvciI6bnVsbCwiTGluZVdlaWdodCI6MC4wLCJMaW5lVHlwZSI6MCwiUGFyZW50U3R5bGUiOm51bGx9LCJQYXJlbnRTdHlsZSI6bnVsbH0sIkR1cmF0aW9uU3R5bGUiOnsiJGlkIjoiODg4IiwiRm9udFNldHRpbmdzIjp7IiRpZCI6Ijg4OSIsIkZvbnRTaXplIjoxMCwiRm9udE5hbWUiOiJDYWxpYnJpIiwiSXNCb2xkIjpmYWxzZSwiSXNJdGFsaWMiOmZhbHNlLCJJc1VuZGVybGluZWQiOmZhbHNlLCJQYXJlbnRTdHlsZSI6bnVsbH0sIkF1dG9TaXplIjowLCJGb3JlZ3JvdW5kIjp7IiRpZCI6Ijg5MCIsIkNvbG9yIjp7IiRpZCI6Ijg5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5MiIsIlRvcCI6MC4wLCJMZWZ0IjowLjAsIlJpZ2h0IjowLjAsIkJvdHRvbSI6MC4wfSwiUGFkZGluZyI6eyIkaWQiOiI4OTMiLCJUb3AiOjAuMCwiTGVmdCI6MC4wLCJSaWdodCI6MC4wLCJCb3R0b20iOjAuMH0sIkJhY2tncm91bmQiOnsiJGlkIjoiODk0IiwiQ29sb3IiOnsiJHJlZiI6Ijg4NiJ9fSwiSXNWaXNpYmxlIjp0cnVlLCJXaWR0aCI6MC4wLCJIZWlnaHQiOjAuMCwiQm9yZGVyU3R5bGUiOnsiJGlkIjoiODk1IiwiTGluZUNvbG9yIjpudWxsLCJMaW5lV2VpZ2h0IjowLjAsIkxpbmVUeXBlIjowLCJQYXJlbnRTdHlsZSI6bnVsbH0sIlBhcmVudFN0eWxlIjpudWxsfSwiSG9yaXpvbnRhbENvbm5lY3RvclN0eWxlIjp7IiRpZCI6Ijg5NiIsIkxpbmVDb2xvciI6eyIkaWQiOiI4OTciLCIkdHlwZSI6Ik5MUkUuQ29tbW9uLkRvbS5Tb2xpZENvbG9yQnJ1c2gsIE5MUkUuQ29tbW9uIiwiQ29sb3IiOnsiJGlkIjoiODk4IiwiQSI6MjU1LCJSIjoyMDQsIkciOjIwNCwiQiI6MjA0fX0sIkxpbmVXZWlnaHQiOjEuMCwiTGluZVR5cGUiOjAsIlBhcmVudFN0eWxlIjpudWxsfSwiVmVydGljYWxDb25uZWN0b3JTdHlsZSI6eyIkaWQiOiI4OTkiLCJMaW5lQ29sb3IiOnsiJGlkIjoiOTAwIiwiJHR5cGUiOiJOTFJFLkNvbW1vbi5Eb20uU29saWRDb2xvckJydXNoLCBOTFJFLkNvbW1vbiIsIkNvbG9yIjp7IiRpZCI6IjkwMS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kwMiIsIk1hcmdpbiI6eyIkaWQiOiI5MDMiLCJUb3AiOjAuMCwiTGVmdCI6NC4wLCJSaWdodCI6NC4wLCJCb3R0b20iOjAuMH0sIlBhZGRpbmciOnsiJGlkIjoiOTA0IiwiVG9wIjowLjAsIkxlZnQiOjAuMCwiUmlnaHQiOjAuMCwiQm90dG9tIjowLjB9LCJCYWNrZ3JvdW5kIjp7IiRpZCI6IjkwNSIsIkNvbG9yIjp7IiRpZCI6IjkwNiIsIkEiOjI1NSwiUiI6MTc4LCJHIjoxNCwiQiI6MTh9fSwiSXNWaXNpYmxlIjp0cnVlLCJXaWR0aCI6MC4wLCJIZWlnaHQiOjEwLjAsIkJvcmRlclN0eWxlIjp7IiRpZCI6IjkwNyIsIkxpbmVDb2xvciI6eyIkaWQiOiI5MDgiLCIkdHlwZSI6Ik5MUkUuQ29tbW9uLkRvbS5Tb2xpZENvbG9yQnJ1c2gsIE5MUkUuQ29tbW9uIiwiQ29sb3IiOnsiJGlkIjoiOTA5IiwiQSI6MjU1LCJSIjoyNTUsIkciOjAsIkIiOjB9fSwiTGluZVdlaWdodCI6MC4wLCJMaW5lVHlwZSI6MCwiUGFyZW50U3R5bGUiOm51bGx9LCJQYXJlbnRTdHlsZSI6bnVsbH0sIlRpdGxlU3R5bGUiOnsiJGlkIjoiOTEwIiwiRm9udFNldHRpbmdzIjp7IiRpZCI6IjkxMSIsIkZvbnRTaXplIjoxMSwiRm9udE5hbWUiOiJDYWxpYnJpIiwiSXNCb2xkIjp0cnVlLCJJc0l0YWxpYyI6ZmFsc2UsIklzVW5kZXJsaW5lZCI6ZmFsc2UsIlBhcmVudFN0eWxlIjpudWxsfSwiQXV0b1NpemUiOjAsIkZvcmVncm91bmQiOnsiJGlkIjoiOTEyIiwiQ29sb3IiOnsiJGlkIjoiOTEz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kxNCIsIlRvcCI6MC4wLCJMZWZ0IjowLjAsIlJpZ2h0IjowLjAsIkJvdHRvbSI6MC4wfSwiUGFkZGluZyI6eyIkaWQiOiI5MTUiLCJUb3AiOjAuMCwiTGVmdCI6MC4wLCJSaWdodCI6MC4wLCJCb3R0b20iOjAuMH0sIkJhY2tncm91bmQiOnsiJGlkIjoiOTE2IiwiQ29sb3IiOnsiJGlkIjoiOTE3IiwiQSI6MCwiUiI6MjU1LCJHIjoyNTUsIkIiOjI1NX19LCJJc1Zpc2libGUiOnRydWUsIldpZHRoIjowLjAsIkhlaWdodCI6MC4wLCJCb3JkZXJTdHlsZSI6eyIkaWQiOiI5MTgiLCJMaW5lQ29sb3IiOm51bGwsIkxpbmVXZWlnaHQiOjAuMCwiTGluZVR5cGUiOjAsIlBhcmVudFN0eWxlIjpudWxsfSwiUGFyZW50U3R5bGUiOm51bGx9LCJEYXRlU3R5bGUiOnsiJGlkIjoiOTE5IiwiRm9udFNldHRpbmdzIjp7IiRpZCI6IjkyMCIsIkZvbnRTaXplIjoxMCwiRm9udE5hbWUiOiJDYWxpYnJpIiwiSXNCb2xkIjpmYWxzZSwiSXNJdGFsaWMiOmZhbHNlLCJJc1VuZGVybGluZWQiOmZhbHNlLCJQYXJlbnRTdHlsZSI6bnVsbH0sIkF1dG9TaXplIjowLCJGb3JlZ3JvdW5kIjp7IiRpZCI6IjkyMSIsIkNvbG9yIjp7IiRpZCI6Ijky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OTIzIiwiVG9wIjowLjAsIkxlZnQiOjAuMCwiUmlnaHQiOjAuMCwiQm90dG9tIjowLjB9LCJQYWRkaW5nIjp7IiRpZCI6IjkyNCIsIlRvcCI6MC4wLCJMZWZ0IjowLjAsIlJpZ2h0IjowLjAsIkJvdHRvbSI6MC4wfSwiQmFja2dyb3VuZCI6eyIkaWQiOiI5MjUiLCJDb2xvciI6eyIkaWQiOiI5MjYiLCJBIjowLCJSIjoyNTUsIkciOjI1NSwiQiI6MjU1fX0sIklzVmlzaWJsZSI6dHJ1ZSwiV2lkdGgiOjAuMCwiSGVpZ2h0IjowLjAsIkJvcmRlclN0eWxlIjp7IiRpZCI6IjkyNyIsIkxpbmVDb2xvciI6bnVsbCwiTGluZVdlaWdodCI6MC4wLCJMaW5lVHlwZSI6MCwiUGFyZW50U3R5bGUiOm51bGx9LCJQYXJlbnRTdHlsZSI6bnVsbH0sIkRhdGVGb3JtYXQiOnsiJGlkIjoiOTI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yOSIsIkZvcm1hdCI6MCwiSXNWaXNpYmxlIjpmYWxzZSwiTGFzdEtub3duVmlzaWJpbGl0eVN0YXRlIjpmYWxzZX0sIklzVmlzaWJsZSI6dHJ1ZSwiUGFyZW50U3R5bGUiOm51bGx9LCJJbmRleCI6MTMsIlNtYXJ0RHVyYXRpb25BY3RpdmF0ZWQiOmZhbHNlLCJEYXRlRm9ybWF0Ijp7IiRyZWYiOiI5MjgifSwiV2Vla051bWJlcmluZyI6eyIkaWQiOiI5MzAiLCJGb3JtYXQiOjAsIklzVmlzaWJsZSI6ZmFsc2UsIkxhc3RLbm93blZpc2liaWxpdHlTdGF0ZSI6ZmFsc2V9LCJJZCI6IjkwZjFjM2FkLTQ4YzItNDJhZS1hMWUzLTQ2NTg1ZjY1MDEzZCIsIkltcG9ydElkIjoiMTAiLCJUaXRsZSI6IjIuIExvY2tkb3duIGF1ZmdydW5kIHZvbiBDb3JvbmEiLCJOb3RlIjpudWxsLCJIeXBlcmxpbmsiOnsiJGlkIjoiOTMxIiwiQWRkcmVzcyI6bnVsbCwiU3ViQWRkcmVzcyI6bnVsbH0sIklzQ2hhbmdlZCI6ZmFsc2UsIklzTmV3IjpmYWxzZX0seyIkaWQiOiI5MzIiLCJHcm91cE5hbWUiOm51bGwsIlN0YXJ0RGF0ZSI6IjIwMjAtMTItMjdUMDg6MDA6MDAiLCJFbmREYXRlIjoiMjAyMS0wNS0wM1QxNzowMDowMCIsIlBlcmNlbnRhZ2VDb21wbGV0ZSI6bnVsbCwiU3R5bGUiOnsiJGlkIjoiOTMzIiwiU2hhcGUiOjEsIlNoYXBlVGhpY2tuZXNzIjowLCJEdXJhdGlvbkZvcm1hdCI6MCwiSW5jbHVkZU5vbldvcmtpbmdEYXlzSW5EdXJhdGlvbiI6ZmFsc2UsIlBlcmNlbnRhZ2VDb21wbGV0ZVN0eWxlIjp7IiRpZCI6IjkzNCIsIkZvbnRTZXR0aW5ncyI6eyIkaWQiOiI5MzUiLCJGb250U2l6ZSI6MTAsIkZvbnROYW1lIjoiQ2FsaWJyaSIsIklzQm9sZCI6ZmFsc2UsIklzSXRhbGljIjpmYWxzZSwiSXNVbmRlcmxpbmVkIjpmYWxzZSwiUGFyZW50U3R5bGUiOm51bGx9LCJBdXRvU2l6ZSI6MCwiRm9yZWdyb3VuZCI6eyIkaWQiOiI5MzYiLCJDb2xvciI6eyIkaWQiOiI5Mz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MzgiLCJUb3AiOjAuMCwiTGVmdCI6MC4wLCJSaWdodCI6MC4wLCJCb3R0b20iOjAuMH0sIlBhZGRpbmciOnsiJGlkIjoiOTM5IiwiVG9wIjowLjAsIkxlZnQiOjAuMCwiUmlnaHQiOjAuMCwiQm90dG9tIjowLjB9LCJCYWNrZ3JvdW5kIjp7IiRpZCI6Ijk0MCIsIkNvbG9yIjp7IiRpZCI6Ijk0MSIsIkEiOjg5LCJSIjowLCJHIjowLCJCIjowfX0sIklzVmlzaWJsZSI6dHJ1ZSwiV2lkdGgiOjAuMCwiSGVpZ2h0IjowLjAsIkJvcmRlclN0eWxlIjp7IiRpZCI6Ijk0MiIsIkxpbmVDb2xvciI6bnVsbCwiTGluZVdlaWdodCI6MC4wLCJMaW5lVHlwZSI6MCwiUGFyZW50U3R5bGUiOm51bGx9LCJQYXJlbnRTdHlsZSI6bnVsbH0sIkR1cmF0aW9uU3R5bGUiOnsiJGlkIjoiOTQzIiwiRm9udFNldHRpbmdzIjp7IiRpZCI6Ijk0NCIsIkZvbnRTaXplIjoxMCwiRm9udE5hbWUiOiJDYWxpYnJpIiwiSXNCb2xkIjpmYWxzZSwiSXNJdGFsaWMiOmZhbHNlLCJJc1VuZGVybGluZWQiOmZhbHNlLCJQYXJlbnRTdHlsZSI6bnVsbH0sIkF1dG9TaXplIjowLCJGb3JlZ3JvdW5kIjp7IiRpZCI6Ijk0NSIsIkNvbG9yIjp7IiRpZCI6Ijk0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NyIsIlRvcCI6MC4wLCJMZWZ0IjowLjAsIlJpZ2h0IjowLjAsIkJvdHRvbSI6MC4wfSwiUGFkZGluZyI6eyIkaWQiOiI5NDgiLCJUb3AiOjAuMCwiTGVmdCI6MC4wLCJSaWdodCI6MC4wLCJCb3R0b20iOjAuMH0sIkJhY2tncm91bmQiOnsiJGlkIjoiOTQ5IiwiQ29sb3IiOnsiJHJlZiI6Ijk0MSJ9fSwiSXNWaXNpYmxlIjp0cnVlLCJXaWR0aCI6MC4wLCJIZWlnaHQiOjAuMCwiQm9yZGVyU3R5bGUiOnsiJGlkIjoiOTUwIiwiTGluZUNvbG9yIjpudWxsLCJMaW5lV2VpZ2h0IjowLjAsIkxpbmVUeXBlIjowLCJQYXJlbnRTdHlsZSI6bnVsbH0sIlBhcmVudFN0eWxlIjpudWxsfSwiSG9yaXpvbnRhbENvbm5lY3RvclN0eWxlIjp7IiRpZCI6Ijk1MSIsIkxpbmVDb2xvciI6eyIkaWQiOiI5NTIiLCIkdHlwZSI6Ik5MUkUuQ29tbW9uLkRvbS5Tb2xpZENvbG9yQnJ1c2gsIE5MUkUuQ29tbW9uIiwiQ29sb3IiOnsiJGlkIjoiOTUzIiwiQSI6MjU1LCJSIjoyMDQsIkciOjIwNCwiQiI6MjA0fX0sIkxpbmVXZWlnaHQiOjEuMCwiTGluZVR5cGUiOjAsIlBhcmVudFN0eWxlIjpudWxsfSwiVmVydGljYWxDb25uZWN0b3JTdHlsZSI6eyIkaWQiOiI5NTQiLCJMaW5lQ29sb3IiOnsiJGlkIjoiOTU1IiwiJHR5cGUiOiJOTFJFLkNvbW1vbi5Eb20uU29saWRDb2xvckJydXNoLCBOTFJFLkNvbW1vbiIsIkNvbG9yIjp7IiRpZCI6Ijk1Ni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k1NyIsIk1hcmdpbiI6eyIkaWQiOiI5NTgiLCJUb3AiOjAuMCwiTGVmdCI6NC4wLCJSaWdodCI6NC4wLCJCb3R0b20iOjAuMH0sIlBhZGRpbmciOnsiJGlkIjoiOTU5IiwiVG9wIjowLjAsIkxlZnQiOjAuMCwiUmlnaHQiOjAuMCwiQm90dG9tIjowLjB9LCJCYWNrZ3JvdW5kIjp7IiRpZCI6Ijk2MCIsIkNvbG9yIjp7IiRpZCI6Ijk2MSIsIkEiOjI1NSwiUiI6MTc4LCJHIjoxNCwiQiI6MTh9fSwiSXNWaXNpYmxlIjp0cnVlLCJXaWR0aCI6MC4wLCJIZWlnaHQiOjEwLjAsIkJvcmRlclN0eWxlIjp7IiRpZCI6Ijk2MiIsIkxpbmVDb2xvciI6eyIkaWQiOiI5NjMiLCIkdHlwZSI6Ik5MUkUuQ29tbW9uLkRvbS5Tb2xpZENvbG9yQnJ1c2gsIE5MUkUuQ29tbW9uIiwiQ29sb3IiOnsiJGlkIjoiOTY0IiwiQSI6MjU1LCJSIjoyNTUsIkciOjAsIkIiOjB9fSwiTGluZVdlaWdodCI6MC4wLCJMaW5lVHlwZSI6MCwiUGFyZW50U3R5bGUiOm51bGx9LCJQYXJlbnRTdHlsZSI6bnVsbH0sIlRpdGxlU3R5bGUiOnsiJGlkIjoiOTY1IiwiRm9udFNldHRpbmdzIjp7IiRpZCI6Ijk2NiIsIkZvbnRTaXplIjoxMSwiRm9udE5hbWUiOiJDYWxpYnJpIiwiSXNCb2xkIjp0cnVlLCJJc0l0YWxpYyI6ZmFsc2UsIklzVW5kZXJsaW5lZCI6ZmFsc2UsIlBhcmVudFN0eWxlIjpudWxsfSwiQXV0b1NpemUiOjAsIkZvcmVncm91bmQiOnsiJGlkIjoiOTY3IiwiQ29sb3IiOnsiJGlkIjoiOTY4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k2OSIsIlRvcCI6MC4wLCJMZWZ0IjowLjAsIlJpZ2h0IjowLjAsIkJvdHRvbSI6MC4wfSwiUGFkZGluZyI6eyIkaWQiOiI5NzAiLCJUb3AiOjAuMCwiTGVmdCI6MC4wLCJSaWdodCI6MC4wLCJCb3R0b20iOjAuMH0sIkJhY2tncm91bmQiOnsiJGlkIjoiOTcxIiwiQ29sb3IiOnsiJGlkIjoiOTcyIiwiQSI6MCwiUiI6MjU1LCJHIjoyNTUsIkIiOjI1NX19LCJJc1Zpc2libGUiOnRydWUsIldpZHRoIjowLjAsIkhlaWdodCI6MC4wLCJCb3JkZXJTdHlsZSI6eyIkaWQiOiI5NzMiLCJMaW5lQ29sb3IiOm51bGwsIkxpbmVXZWlnaHQiOjAuMCwiTGluZVR5cGUiOjAsIlBhcmVudFN0eWxlIjpudWxsfSwiUGFyZW50U3R5bGUiOm51bGx9LCJEYXRlU3R5bGUiOnsiJGlkIjoiOTc0IiwiRm9udFNldHRpbmdzIjp7IiRpZCI6Ijk3NSIsIkZvbnRTaXplIjoxMCwiRm9udE5hbWUiOiJDYWxpYnJpIiwiSXNCb2xkIjpmYWxzZSwiSXNJdGFsaWMiOmZhbHNlLCJJc1VuZGVybGluZWQiOmZhbHNlLCJQYXJlbnRTdHlsZSI6bnVsbH0sIkF1dG9TaXplIjowLCJGb3JlZ3JvdW5kIjp7IiRpZCI6Ijk3NiIsIkNvbG9yIjp7IiRpZCI6Ijk3Ny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OTc4IiwiVG9wIjowLjAsIkxlZnQiOjAuMCwiUmlnaHQiOjAuMCwiQm90dG9tIjowLjB9LCJQYWRkaW5nIjp7IiRpZCI6Ijk3OSIsIlRvcCI6MC4wLCJMZWZ0IjowLjAsIlJpZ2h0IjowLjAsIkJvdHRvbSI6MC4wfSwiQmFja2dyb3VuZCI6eyIkaWQiOiI5ODAiLCJDb2xvciI6eyIkaWQiOiI5ODEiLCJBIjowLCJSIjoyNTUsIkciOjI1NSwiQiI6MjU1fX0sIklzVmlzaWJsZSI6dHJ1ZSwiV2lkdGgiOjAuMCwiSGVpZ2h0IjowLjAsIkJvcmRlclN0eWxlIjp7IiRpZCI6Ijk4MiIsIkxpbmVDb2xvciI6bnVsbCwiTGluZVdlaWdodCI6MC4wLCJMaW5lVHlwZSI6MCwiUGFyZW50U3R5bGUiOm51bGx9LCJQYXJlbnRTdHlsZSI6bnVsbH0sIkRhdGVGb3JtYXQiOnsiJGlkIjoiOTg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4NCIsIkZvcm1hdCI6MCwiSXNWaXNpYmxlIjpmYWxzZSwiTGFzdEtub3duVmlzaWJpbGl0eVN0YXRlIjpmYWxzZX0sIklzVmlzaWJsZSI6dHJ1ZSwiUGFyZW50U3R5bGUiOm51bGx9LCJJbmRleCI6MTQsIlNtYXJ0RHVyYXRpb25BY3RpdmF0ZWQiOmZhbHNlLCJEYXRlRm9ybWF0Ijp7IiRyZWYiOiI5ODMifSwiV2Vla051bWJlcmluZyI6eyIkaWQiOiI5ODUiLCJGb3JtYXQiOjAsIklzVmlzaWJsZSI6ZmFsc2UsIkxhc3RLbm93blZpc2liaWxpdHlTdGF0ZSI6ZmFsc2V9LCJJZCI6ImY4NThlMGMyLWNlYTctNDhhYS05NmQ1LTE1MjY5OGY5ZTQ4MCIsIkltcG9ydElkIjoiMTEiLCJUaXRsZSI6IjMuIExvY2tkb3duIGF1ZmdydW5kIHZvbiBDb3JvbmEiLCJOb3RlIjpudWxsLCJIeXBlcmxpbmsiOnsiJGlkIjoiOTg2IiwiQWRkcmVzcyI6bnVsbCwiU3ViQWRkcmVzcyI6bnVsbH0sIklzQ2hhbmdlZCI6ZmFsc2UsIklzTmV3IjpmYWxzZX0seyIkaWQiOiI5ODciLCJHcm91cE5hbWUiOm51bGwsIlN0YXJ0RGF0ZSI6IjIwMjEtMDQtMDZUMDg6MDA6MDAiLCJFbmREYXRlIjoiMjAyMS0wNC0wNlQxNzowMDowMCIsIlBlcmNlbnRhZ2VDb21wbGV0ZSI6bnVsbCwiU3R5bGUiOnsiJGlkIjoiOTg4IiwiU2hhcGUiOjEsIlNoYXBlVGhpY2tuZXNzIjowLCJEdXJhdGlvbkZvcm1hdCI6MCwiSW5jbHVkZU5vbldvcmtpbmdEYXlzSW5EdXJhdGlvbiI6ZmFsc2UsIlBlcmNlbnRhZ2VDb21wbGV0ZVN0eWxlIjp7IiRpZCI6Ijk4OSIsIkZvbnRTZXR0aW5ncyI6eyIkaWQiOiI5OTAiLCJGb250U2l6ZSI6MTAsIkZvbnROYW1lIjoiQ2FsaWJyaSIsIklzQm9sZCI6ZmFsc2UsIklzSXRhbGljIjpmYWxzZSwiSXNVbmRlcmxpbmVkIjpmYWxzZSwiUGFyZW50U3R5bGUiOm51bGx9LCJBdXRvU2l6ZSI6MCwiRm9yZWdyb3VuZCI6eyIkaWQiOiI5OTEiLCJDb2xvciI6eyIkaWQiOiI5OT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OTMiLCJUb3AiOjAuMCwiTGVmdCI6MC4wLCJSaWdodCI6MC4wLCJCb3R0b20iOjAuMH0sIlBhZGRpbmciOnsiJGlkIjoiOTk0IiwiVG9wIjowLjAsIkxlZnQiOjAuMCwiUmlnaHQiOjAuMCwiQm90dG9tIjowLjB9LCJCYWNrZ3JvdW5kIjp7IiRpZCI6Ijk5NSIsIkNvbG9yIjp7IiRpZCI6Ijk5NiIsIkEiOjg5LCJSIjowLCJHIjowLCJCIjowfX0sIklzVmlzaWJsZSI6dHJ1ZSwiV2lkdGgiOjAuMCwiSGVpZ2h0IjowLjAsIkJvcmRlclN0eWxlIjp7IiRpZCI6Ijk5NyIsIkxpbmVDb2xvciI6bnVsbCwiTGluZVdlaWdodCI6MC4wLCJMaW5lVHlwZSI6MCwiUGFyZW50U3R5bGUiOm51bGx9LCJQYXJlbnRTdHlsZSI6bnVsbH0sIkR1cmF0aW9uU3R5bGUiOnsiJGlkIjoiOTk4IiwiRm9udFNldHRpbmdzIjp7IiRpZCI6Ijk5OSIsIkZvbnRTaXplIjoxMCwiRm9udE5hbWUiOiJDYWxpYnJpIiwiSXNCb2xkIjpmYWxzZSwiSXNJdGFsaWMiOmZhbHNlLCJJc1VuZGVybGluZWQiOmZhbHNlLCJQYXJlbnRTdHlsZSI6bnVsbH0sIkF1dG9TaXplIjowLCJGb3JlZ3JvdW5kIjp7IiRpZCI6IjEwMDAiLCJDb2xvciI6eyIkaWQiOiIxMDAx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AwMiIsIlRvcCI6MC4wLCJMZWZ0IjowLjAsIlJpZ2h0IjowLjAsIkJvdHRvbSI6MC4wfSwiUGFkZGluZyI6eyIkaWQiOiIxMDAzIiwiVG9wIjowLjAsIkxlZnQiOjAuMCwiUmlnaHQiOjAuMCwiQm90dG9tIjowLjB9LCJCYWNrZ3JvdW5kIjp7IiRpZCI6IjEwMDQiLCJDb2xvciI6eyIkcmVmIjoiOTk2In19LCJJc1Zpc2libGUiOnRydWUsIldpZHRoIjowLjAsIkhlaWdodCI6MC4wLCJCb3JkZXJTdHlsZSI6eyIkaWQiOiIxMDA1IiwiTGluZUNvbG9yIjpudWxsLCJMaW5lV2VpZ2h0IjowLjAsIkxpbmVUeXBlIjowLCJQYXJlbnRTdHlsZSI6bnVsbH0sIlBhcmVudFN0eWxlIjpudWxsfSwiSG9yaXpvbnRhbENvbm5lY3RvclN0eWxlIjp7IiRpZCI6IjEwMDYiLCJMaW5lQ29sb3IiOnsiJGlkIjoiMTAwNyIsIiR0eXBlIjoiTkxSRS5Db21tb24uRG9tLlNvbGlkQ29sb3JCcnVzaCwgTkxSRS5Db21tb24iLCJDb2xvciI6eyIkaWQiOiIxMDA4IiwiQSI6MjU1LCJSIjoyMDQsIkciOjIwNCwiQiI6MjA0fX0sIkxpbmVXZWlnaHQiOjEuMCwiTGluZVR5cGUiOjAsIlBhcmVudFN0eWxlIjpudWxsfSwiVmVydGljYWxDb25uZWN0b3JTdHlsZSI6eyIkaWQiOiIxMDA5IiwiTGluZUNvbG9yIjp7IiRpZCI6IjEwMTAiLCIkdHlwZSI6Ik5MUkUuQ29tbW9uLkRvbS5Tb2xpZENvbG9yQnJ1c2gsIE5MUkUuQ29tbW9uIiwiQ29sb3IiOnsiJGlkIjoiMTAxMS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EwMTIiLCJNYXJnaW4iOnsiJGlkIjoiMTAxMyIsIlRvcCI6MC4wLCJMZWZ0Ijo0LjAsIlJpZ2h0Ijo0LjAsIkJvdHRvbSI6MC4wfSwiUGFkZGluZyI6eyIkaWQiOiIxMDE0IiwiVG9wIjowLjAsIkxlZnQiOjAuMCwiUmlnaHQiOjAuMCwiQm90dG9tIjowLjB9LCJCYWNrZ3JvdW5kIjp7IiRpZCI6IjEwMTUiLCJDb2xvciI6eyIkaWQiOiIxMDE2IiwiQSI6MjU1LCJSIjowLCJHIjoxMTQsIkIiOjE4OH19LCJJc1Zpc2libGUiOnRydWUsIldpZHRoIjowLjAsIkhlaWdodCI6MTAuMCwiQm9yZGVyU3R5bGUiOnsiJGlkIjoiMTAxNyIsIkxpbmVDb2xvciI6eyIkaWQiOiIxMDE4IiwiJHR5cGUiOiJOTFJFLkNvbW1vbi5Eb20uU29saWRDb2xvckJydXNoLCBOTFJFLkNvbW1vbiIsIkNvbG9yIjp7IiRpZCI6IjEwMTkiLCJBIjoyNTUsIlIiOjI1NSwiRyI6MCwiQiI6MH19LCJMaW5lV2VpZ2h0IjowLjAsIkxpbmVUeXBlIjowLCJQYXJlbnRTdHlsZSI6bnVsbH0sIlBhcmVudFN0eWxlIjpudWxsfSwiVGl0bGVTdHlsZSI6eyIkaWQiOiIxMDIwIiwiRm9udFNldHRpbmdzIjp7IiRpZCI6IjEwMjEiLCJGb250U2l6ZSI6MTEsIkZvbnROYW1lIjoiQ2FsaWJyaSIsIklzQm9sZCI6dHJ1ZSwiSXNJdGFsaWMiOmZhbHNlLCJJc1VuZGVybGluZWQiOmZhbHNlLCJQYXJlbnRTdHlsZSI6bnVsbH0sIkF1dG9TaXplIjowLCJGb3JlZ3JvdW5kIjp7IiRpZCI6IjEwMjIiLCJDb2xvciI6eyIkaWQiOiIxMDIz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wMjQiLCJUb3AiOjAuMCwiTGVmdCI6MC4wLCJSaWdodCI6MC4wLCJCb3R0b20iOjAuMH0sIlBhZGRpbmciOnsiJGlkIjoiMTAyNSIsIlRvcCI6MC4wLCJMZWZ0IjowLjAsIlJpZ2h0IjowLjAsIkJvdHRvbSI6MC4wfSwiQmFja2dyb3VuZCI6eyIkaWQiOiIxMDI2IiwiQ29sb3IiOnsiJGlkIjoiMTAyNyIsIkEiOjAsIlIiOjI1NSwiRyI6MjU1LCJCIjoyNTV9fSwiSXNWaXNpYmxlIjp0cnVlLCJXaWR0aCI6MC4wLCJIZWlnaHQiOjAuMCwiQm9yZGVyU3R5bGUiOnsiJGlkIjoiMTAyOCIsIkxpbmVDb2xvciI6bnVsbCwiTGluZVdlaWdodCI6MC4wLCJMaW5lVHlwZSI6MCwiUGFyZW50U3R5bGUiOm51bGx9LCJQYXJlbnRTdHlsZSI6bnVsbH0sIkRhdGVTdHlsZSI6eyIkaWQiOiIxMDI5IiwiRm9udFNldHRpbmdzIjp7IiRpZCI6IjEwMzAiLCJGb250U2l6ZSI6MTAsIkZvbnROYW1lIjoiQ2FsaWJyaSIsIklzQm9sZCI6ZmFsc2UsIklzSXRhbGljIjpmYWxzZSwiSXNVbmRlcmxpbmVkIjpmYWxzZSwiUGFyZW50U3R5bGUiOm51bGx9LCJBdXRvU2l6ZSI6MCwiRm9yZWdyb3VuZCI6eyIkaWQiOiIxMDMxIiwiQ29sb3IiOnsiJGlkIjoiMTAz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AzMyIsIlRvcCI6MC4wLCJMZWZ0IjowLjAsIlJpZ2h0IjowLjAsIkJvdHRvbSI6MC4wfSwiUGFkZGluZyI6eyIkaWQiOiIxMDM0IiwiVG9wIjowLjAsIkxlZnQiOjAuMCwiUmlnaHQiOjAuMCwiQm90dG9tIjowLjB9LCJCYWNrZ3JvdW5kIjp7IiRpZCI6IjEwMzUiLCJDb2xvciI6eyIkaWQiOiIxMDM2IiwiQSI6MCwiUiI6MjU1LCJHIjoyNTUsIkIiOjI1NX19LCJJc1Zpc2libGUiOnRydWUsIldpZHRoIjowLjAsIkhlaWdodCI6MC4wLCJCb3JkZXJTdHlsZSI6eyIkaWQiOiIxMDM3IiwiTGluZUNvbG9yIjpudWxsLCJMaW5lV2VpZ2h0IjowLjAsIkxpbmVUeXBlIjowLCJQYXJlbnRTdHlsZSI6bnVsbH0sIlBhcmVudFN0eWxlIjpudWxsfSwiRGF0ZUZvcm1hdCI6eyIkaWQiOiIxMDM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MzkiLCJGb3JtYXQiOjAsIklzVmlzaWJsZSI6ZmFsc2UsIkxhc3RLbm93blZpc2liaWxpdHlTdGF0ZSI6ZmFsc2V9LCJJc1Zpc2libGUiOnRydWUsIlBhcmVudFN0eWxlIjpudWxsfSwiSW5kZXgiOjE1LCJTbWFydER1cmF0aW9uQWN0aXZhdGVkIjpmYWxzZSwiRGF0ZUZvcm1hdCI6eyIkcmVmIjoiMTAzOCJ9LCJXZWVrTnVtYmVyaW5nIjp7IiRpZCI6IjEwNDAiLCJGb3JtYXQiOjAsIklzVmlzaWJsZSI6ZmFsc2UsIkxhc3RLbm93blZpc2liaWxpdHlTdGF0ZSI6ZmFsc2V9LCJJZCI6IjJmNWE3YmY0LTg0NGEtNDJkYS1iYjJiLWNkMWEyNjIwZjdiYyIsIkltcG9ydElkIjoiMTMiLCJUaXRsZSI6IlByb2pla3R2ZXJsw6RuZ2VydW5nIHVtIDEgSmFociIsIk5vdGUiOm51bGwsIkh5cGVybGluayI6eyIkaWQiOiIxMDQxIiwiQWRkcmVzcyI6bnVsbCwiU3ViQWRkcmVzcyI6bnVsbH0sIklzQ2hhbmdlZCI6ZmFsc2UsIklzTmV3IjpmYWxzZX0seyIkaWQiOiIxMDQyIiwiR3JvdXBOYW1lIjpudWxsLCJTdGFydERhdGUiOiIyMDIxLTEwLTMwVDA4OjAwOjAwIiwiRW5kRGF0ZSI6IjIwMjEtMTAtMzBUMTc6MDA6MDAiLCJQZXJjZW50YWdlQ29tcGxldGUiOm51bGwsIlN0eWxlIjp7IiRpZCI6IjEwNDMiLCJTaGFwZSI6MSwiU2hhcGVUaGlja25lc3MiOjAsIkR1cmF0aW9uRm9ybWF0IjowLCJJbmNsdWRlTm9uV29ya2luZ0RheXNJbkR1cmF0aW9uIjpmYWxzZSwiUGVyY2VudGFnZUNvbXBsZXRlU3R5bGUiOnsiJGlkIjoiMTA0NCIsIkZvbnRTZXR0aW5ncyI6eyIkaWQiOiIxMDQ1IiwiRm9udFNpemUiOjEwLCJGb250TmFtZSI6IkNhbGlicmkiLCJJc0JvbGQiOmZhbHNlLCJJc0l0YWxpYyI6ZmFsc2UsIklzVW5kZXJsaW5lZCI6ZmFsc2UsIlBhcmVudFN0eWxlIjpudWxsfSwiQXV0b1NpemUiOjAsIkZvcmVncm91bmQiOnsiJGlkIjoiMTA0NiIsIkNvbG9yIjp7IiRpZCI6IjEwN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Q4IiwiVG9wIjowLjAsIkxlZnQiOjAuMCwiUmlnaHQiOjAuMCwiQm90dG9tIjowLjB9LCJQYWRkaW5nIjp7IiRpZCI6IjEwNDkiLCJUb3AiOjAuMCwiTGVmdCI6MC4wLCJSaWdodCI6MC4wLCJCb3R0b20iOjAuMH0sIkJhY2tncm91bmQiOnsiJGlkIjoiMTA1MCIsIkNvbG9yIjp7IiRpZCI6IjEwNTEiLCJBIjo4OSwiUiI6MCwiRyI6MCwiQiI6MH19LCJJc1Zpc2libGUiOnRydWUsIldpZHRoIjowLjAsIkhlaWdodCI6MC4wLCJCb3JkZXJTdHlsZSI6eyIkaWQiOiIxMDUyIiwiTGluZUNvbG9yIjpudWxsLCJMaW5lV2VpZ2h0IjowLjAsIkxpbmVUeXBlIjowLCJQYXJlbnRTdHlsZSI6bnVsbH0sIlBhcmVudFN0eWxlIjpudWxsfSwiRHVyYXRpb25TdHlsZSI6eyIkaWQiOiIxMDUzIiwiRm9udFNldHRpbmdzIjp7IiRpZCI6IjEwNTQiLCJGb250U2l6ZSI6MTAsIkZvbnROYW1lIjoiQ2FsaWJyaSIsIklzQm9sZCI6ZmFsc2UsIklzSXRhbGljIjpmYWxzZSwiSXNVbmRlcmxpbmVkIjpmYWxzZSwiUGFyZW50U3R5bGUiOm51bGx9LCJBdXRvU2l6ZSI6MCwiRm9yZWdyb3VuZCI6eyIkaWQiOiIxMDU1IiwiQ29sb3IiOnsiJGlkIjoiMTA1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wNTciLCJUb3AiOjAuMCwiTGVmdCI6MC4wLCJSaWdodCI6MC4wLCJCb3R0b20iOjAuMH0sIlBhZGRpbmciOnsiJGlkIjoiMTA1OCIsIlRvcCI6MC4wLCJMZWZ0IjowLjAsIlJpZ2h0IjowLjAsIkJvdHRvbSI6MC4wfSwiQmFja2dyb3VuZCI6eyIkaWQiOiIxMDU5IiwiQ29sb3IiOnsiJHJlZiI6IjEwNTEifX0sIklzVmlzaWJsZSI6dHJ1ZSwiV2lkdGgiOjAuMCwiSGVpZ2h0IjowLjAsIkJvcmRlclN0eWxlIjp7IiRpZCI6IjEwNjAiLCJMaW5lQ29sb3IiOm51bGwsIkxpbmVXZWlnaHQiOjAuMCwiTGluZVR5cGUiOjAsIlBhcmVudFN0eWxlIjpudWxsfSwiUGFyZW50U3R5bGUiOm51bGx9LCJIb3Jpem9udGFsQ29ubmVjdG9yU3R5bGUiOnsiJGlkIjoiMTA2MSIsIkxpbmVDb2xvciI6eyIkaWQiOiIxMDYyIiwiJHR5cGUiOiJOTFJFLkNvbW1vbi5Eb20uU29saWRDb2xvckJydXNoLCBOTFJFLkNvbW1vbiIsIkNvbG9yIjp7IiRpZCI6IjEwNjMiLCJBIjoyNTUsIlIiOjIwNCwiRyI6MjA0LCJCIjoyMDR9fSwiTGluZVdlaWdodCI6MS4wLCJMaW5lVHlwZSI6MCwiUGFyZW50U3R5bGUiOm51bGx9LCJWZXJ0aWNhbENvbm5lY3RvclN0eWxlIjp7IiRpZCI6IjEwNjQiLCJMaW5lQ29sb3IiOnsiJGlkIjoiMTA2NSIsIiR0eXBlIjoiTkxSRS5Db21tb24uRG9tLlNvbGlkQ29sb3JCcnVzaCwgTkxSRS5Db21tb24iLCJDb2xvciI6eyIkaWQiOiIxMDY2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UsIklzQmVsb3dUaW1lYmFuZCI6ZmFsc2UsIlBlcmNlbnRhZ2VDb21wbGV0ZVNoYXBlT3BhY2l0eSI6MzUsIlNoYXBlU3R5bGUiOnsiJGlkIjoiMTA2NyIsIk1hcmdpbiI6eyIkaWQiOiIxMDY4IiwiVG9wIjowLjAsIkxlZnQiOjQuMCwiUmlnaHQiOjQuMCwiQm90dG9tIjowLjB9LCJQYWRkaW5nIjp7IiRpZCI6IjEwNjkiLCJUb3AiOjAuMCwiTGVmdCI6MC4wLCJSaWdodCI6MC4wLCJCb3R0b20iOjAuMH0sIkJhY2tncm91bmQiOnsiJGlkIjoiMTA3MCIsIkNvbG9yIjp7IiRpZCI6IjEwNzEiLCJBIjoyNTUsIlIiOjAsIkciOjExNCwiQiI6MTg4fX0sIklzVmlzaWJsZSI6dHJ1ZSwiV2lkdGgiOjAuMCwiSGVpZ2h0IjoxMC4wLCJCb3JkZXJTdHlsZSI6eyIkaWQiOiIxMDcyIiwiTGluZUNvbG9yIjp7IiRpZCI6IjEwNzMiLCIkdHlwZSI6Ik5MUkUuQ29tbW9uLkRvbS5Tb2xpZENvbG9yQnJ1c2gsIE5MUkUuQ29tbW9uIiwiQ29sb3IiOnsiJGlkIjoiMTA3NCIsIkEiOjI1NSwiUiI6MjU1LCJHIjowLCJCIjowfX0sIkxpbmVXZWlnaHQiOjAuMCwiTGluZVR5cGUiOjAsIlBhcmVudFN0eWxlIjpudWxsfSwiUGFyZW50U3R5bGUiOm51bGx9LCJUaXRsZVN0eWxlIjp7IiRpZCI6IjEwNzUiLCJGb250U2V0dGluZ3MiOnsiJGlkIjoiMTA3NiIsIkZvbnRTaXplIjoxMSwiRm9udE5hbWUiOiJDYWxpYnJpIiwiSXNCb2xkIjp0cnVlLCJJc0l0YWxpYyI6ZmFsc2UsIklzVW5kZXJsaW5lZCI6ZmFsc2UsIlBhcmVudFN0eWxlIjpudWxsfSwiQXV0b1NpemUiOjAsIkZvcmVncm91bmQiOnsiJGlkIjoiMTA3NyIsIkNvbG9yIjp7IiRpZCI6IjEwNzgiLCJBIjoyNTUsIlIiOjAsIkciOjAsIkIiOjB9fSwiTWF4V2lkdGgiOjcyMC4wLCJNYXhIZWlnaHQiOiJJbmZpbml0eSIsIlNtYXJ0Rm9yZWdyb3VuZElzQWN0aXZlIjpmYWxzZSwiSG9yaXpvbnRhbEFsaWdubWVudCI6MCwiVmVydGljYWxBbGlnbm1lbnQiOjAsIlNtYXJ0Rm9yZWdyb3VuZCI6bnVsbCwiQmFja2dyb3VuZEZpbGxUeXBlIjowLCJNYXJnaW4iOnsiJGlkIjoiMTA3OSIsIlRvcCI6MC4wLCJMZWZ0IjowLjAsIlJpZ2h0IjowLjAsIkJvdHRvbSI6MC4wfSwiUGFkZGluZyI6eyIkaWQiOiIxMDgwIiwiVG9wIjowLjAsIkxlZnQiOjAuMCwiUmlnaHQiOjAuMCwiQm90dG9tIjowLjB9LCJCYWNrZ3JvdW5kIjp7IiRpZCI6IjEwODEiLCJDb2xvciI6eyIkaWQiOiIxMDgyIiwiQSI6MCwiUiI6MjU1LCJHIjoyNTUsIkIiOjI1NX19LCJJc1Zpc2libGUiOnRydWUsIldpZHRoIjowLjAsIkhlaWdodCI6MC4wLCJCb3JkZXJTdHlsZSI6eyIkaWQiOiIxMDgzIiwiTGluZUNvbG9yIjpudWxsLCJMaW5lV2VpZ2h0IjowLjAsIkxpbmVUeXBlIjowLCJQYXJlbnRTdHlsZSI6bnVsbH0sIlBhcmVudFN0eWxlIjpudWxsfSwiRGF0ZVN0eWxlIjp7IiRpZCI6IjEwODQiLCJGb250U2V0dGluZ3MiOnsiJGlkIjoiMTA4NSIsIkZvbnRTaXplIjoxMCwiRm9udE5hbWUiOiJDYWxpYnJpIiwiSXNCb2xkIjpmYWxzZSwiSXNJdGFsaWMiOmZhbHNlLCJJc1VuZGVybGluZWQiOmZhbHNlLCJQYXJlbnRTdHlsZSI6bnVsbH0sIkF1dG9TaXplIjowLCJGb3JlZ3JvdW5kIjp7IiRpZCI6IjEwODYiLCJDb2xvciI6eyIkaWQiOiIxMDg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Dg4IiwiVG9wIjowLjAsIkxlZnQiOjAuMCwiUmlnaHQiOjAuMCwiQm90dG9tIjowLjB9LCJQYWRkaW5nIjp7IiRpZCI6IjEwODkiLCJUb3AiOjAuMCwiTGVmdCI6MC4wLCJSaWdodCI6MC4wLCJCb3R0b20iOjAuMH0sIkJhY2tncm91bmQiOnsiJGlkIjoiMTA5MCIsIkNvbG9yIjp7IiRpZCI6IjEwOTEiLCJBIjowLCJSIjoyNTUsIkciOjI1NSwiQiI6MjU1fX0sIklzVmlzaWJsZSI6dHJ1ZSwiV2lkdGgiOjAuMCwiSGVpZ2h0IjowLjAsIkJvcmRlclN0eWxlIjp7IiRpZCI6IjEwOTIiLCJMaW5lQ29sb3IiOm51bGwsIkxpbmVXZWlnaHQiOjAuMCwiTGluZVR5cGUiOjAsIlBhcmVudFN0eWxlIjpudWxsfSwiUGFyZW50U3R5bGUiOm51bGx9LCJEYXRlRm9ybWF0Ijp7IiRpZCI6IjEwO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A5NCIsIkZvcm1hdCI6MCwiSXNWaXNpYmxlIjpmYWxzZSwiTGFzdEtub3duVmlzaWJpbGl0eVN0YXRlIjpmYWxzZX0sIklzVmlzaWJsZSI6dHJ1ZSwiUGFyZW50U3R5bGUiOm51bGx9LCJJbmRleCI6MTYsIlNtYXJ0RHVyYXRpb25BY3RpdmF0ZWQiOmZhbHNlLCJEYXRlRm9ybWF0Ijp7IiRyZWYiOiIxMDkzIn0sIldlZWtOdW1iZXJpbmciOnsiJGlkIjoiMTA5NSIsIkZvcm1hdCI6MCwiSXNWaXNpYmxlIjpmYWxzZSwiTGFzdEtub3duVmlzaWJpbGl0eVN0YXRlIjpmYWxzZX0sIklkIjoiN2I0Zjc3ZWYtNTFhMy00ZDRlLWJiYjgtMWQxZDI2NjYzN2ExIiwiSW1wb3J0SWQiOiIxOCIsIlRpdGxlIjoiVXJzcHLDvG5nbGljaGVzIFByb2pla3RlbmRlIiwiTm90ZSI6bnVsbCwiSHlwZXJsaW5rIjp7IiRpZCI6IjEwOTYiLCJBZGRyZXNzIjpudWxsLCJTdWJBZGRyZXNzIjpudWxsfSwiSXNDaGFuZ2VkIjpmYWxzZSwiSXNOZXciOmZhbHNlfSx7IiRpZCI6IjEwOTciLCJHcm91cE5hbWUiOm51bGwsIlN0YXJ0RGF0ZSI6IjIwMjItMTAtMzBUMDg6MDA6MDAiLCJFbmREYXRlIjoiMjAyMi0xMC0zMFQxNzowMDowMCIsIlBlcmNlbnRhZ2VDb21wbGV0ZSI6bnVsbCwiU3R5bGUiOnsiJGlkIjoiMTA5OCIsIlNoYXBlIjoxLCJTaGFwZVRoaWNrbmVzcyI6MCwiRHVyYXRpb25Gb3JtYXQiOjAsIkluY2x1ZGVOb25Xb3JraW5nRGF5c0luRHVyYXRpb24iOmZhbHNlLCJQZXJjZW50YWdlQ29tcGxldGVTdHlsZSI6eyIkaWQiOiIxMDk5IiwiRm9udFNldHRpbmdzIjp7IiRpZCI6IjExMDAiLCJGb250U2l6ZSI6MTAsIkZvbnROYW1lIjoiQ2FsaWJyaSIsIklzQm9sZCI6ZmFsc2UsIklzSXRhbGljIjpmYWxzZSwiSXNVbmRlcmxpbmVkIjpmYWxzZSwiUGFyZW50U3R5bGUiOm51bGx9LCJBdXRvU2l6ZSI6MCwiRm9yZWdyb3VuZCI6eyIkaWQiOiIxMTAxIiwiQ29sb3IiOnsiJGlkIjoiMTEwM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xMDMiLCJUb3AiOjAuMCwiTGVmdCI6MC4wLCJSaWdodCI6MC4wLCJCb3R0b20iOjAuMH0sIlBhZGRpbmciOnsiJGlkIjoiMTEwNCIsIlRvcCI6MC4wLCJMZWZ0IjowLjAsIlJpZ2h0IjowLjAsIkJvdHRvbSI6MC4wfSwiQmFja2dyb3VuZCI6eyIkaWQiOiIxMTA1IiwiQ29sb3IiOnsiJGlkIjoiMTEwNiIsIkEiOjg5LCJSIjowLCJHIjowLCJCIjowfX0sIklzVmlzaWJsZSI6dHJ1ZSwiV2lkdGgiOjAuMCwiSGVpZ2h0IjowLjAsIkJvcmRlclN0eWxlIjp7IiRpZCI6IjExMDciLCJMaW5lQ29sb3IiOm51bGwsIkxpbmVXZWlnaHQiOjAuMCwiTGluZVR5cGUiOjAsIlBhcmVudFN0eWxlIjpudWxsfSwiUGFyZW50U3R5bGUiOm51bGx9LCJEdXJhdGlvblN0eWxlIjp7IiRpZCI6IjExMDgiLCJGb250U2V0dGluZ3MiOnsiJGlkIjoiMTEwOSIsIkZvbnRTaXplIjoxMCwiRm9udE5hbWUiOiJDYWxpYnJpIiwiSXNCb2xkIjpmYWxzZSwiSXNJdGFsaWMiOmZhbHNlLCJJc1VuZGVybGluZWQiOmZhbHNlLCJQYXJlbnRTdHlsZSI6bnVsbH0sIkF1dG9TaXplIjowLCJGb3JlZ3JvdW5kIjp7IiRpZCI6IjExMTAiLCJDb2xvciI6eyIkaWQiOiIxMTEx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ExMiIsIlRvcCI6MC4wLCJMZWZ0IjowLjAsIlJpZ2h0IjowLjAsIkJvdHRvbSI6MC4wfSwiUGFkZGluZyI6eyIkaWQiOiIxMTEzIiwiVG9wIjowLjAsIkxlZnQiOjAuMCwiUmlnaHQiOjAuMCwiQm90dG9tIjowLjB9LCJCYWNrZ3JvdW5kIjp7IiRpZCI6IjExMTQiLCJDb2xvciI6eyIkcmVmIjoiMTEwNiJ9fSwiSXNWaXNpYmxlIjp0cnVlLCJXaWR0aCI6MC4wLCJIZWlnaHQiOjAuMCwiQm9yZGVyU3R5bGUiOnsiJGlkIjoiMTExNSIsIkxpbmVDb2xvciI6bnVsbCwiTGluZVdlaWdodCI6MC4wLCJMaW5lVHlwZSI6MCwiUGFyZW50U3R5bGUiOm51bGx9LCJQYXJlbnRTdHlsZSI6bnVsbH0sIkhvcml6b250YWxDb25uZWN0b3JTdHlsZSI6eyIkaWQiOiIxMTE2IiwiTGluZUNvbG9yIjp7IiRpZCI6IjExMTciLCIkdHlwZSI6Ik5MUkUuQ29tbW9uLkRvbS5Tb2xpZENvbG9yQnJ1c2gsIE5MUkUuQ29tbW9uIiwiQ29sb3IiOnsiJGlkIjoiMTExOCIsIkEiOjI1NSwiUiI6MjA0LCJHIjoyMDQsIkIiOjIwNH19LCJMaW5lV2VpZ2h0IjoxLjAsIkxpbmVUeXBlIjowLCJQYXJlbnRTdHlsZSI6bnVsbH0sIlZlcnRpY2FsQ29ubmVjdG9yU3R5bGUiOnsiJGlkIjoiMTExOSIsIkxpbmVDb2xvciI6eyIkaWQiOiIxMTIwIiwiJHR5cGUiOiJOTFJFLkNvbW1vbi5Eb20uU29saWRDb2xvckJydXNoLCBOTFJFLkNvbW1vbiIsIkNvbG9yIjp7IiRpZCI6IjExMjE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xMTIyIiwiTWFyZ2luIjp7IiRpZCI6IjExMjMiLCJUb3AiOjAuMCwiTGVmdCI6NC4wLCJSaWdodCI6NC4wLCJCb3R0b20iOjAuMH0sIlBhZGRpbmciOnsiJGlkIjoiMTEyNCIsIlRvcCI6MC4wLCJMZWZ0IjowLjAsIlJpZ2h0IjowLjAsIkJvdHRvbSI6MC4wfSwiQmFja2dyb3VuZCI6eyIkaWQiOiIxMTI1IiwiQ29sb3IiOnsiJGlkIjoiMTEyNiIsIkEiOjI1NSwiUiI6MCwiRyI6MTE0LCJCIjoxODh9fSwiSXNWaXNpYmxlIjp0cnVlLCJXaWR0aCI6MC4wLCJIZWlnaHQiOjEwLjAsIkJvcmRlclN0eWxlIjp7IiRpZCI6IjExMjciLCJMaW5lQ29sb3IiOnsiJGlkIjoiMTEyOCIsIiR0eXBlIjoiTkxSRS5Db21tb24uRG9tLlNvbGlkQ29sb3JCcnVzaCwgTkxSRS5Db21tb24iLCJDb2xvciI6eyIkaWQiOiIxMTI5IiwiQSI6MjU1LCJSIjoyNTUsIkciOjAsIkIiOjB9fSwiTGluZVdlaWdodCI6MC4wLCJMaW5lVHlwZSI6MCwiUGFyZW50U3R5bGUiOm51bGx9LCJQYXJlbnRTdHlsZSI6bnVsbH0sIlRpdGxlU3R5bGUiOnsiJGlkIjoiMTEzMCIsIkZvbnRTZXR0aW5ncyI6eyIkaWQiOiIxMTMxIiwiRm9udFNpemUiOjExLCJGb250TmFtZSI6IkNhbGlicmkiLCJJc0JvbGQiOnRydWUsIklzSXRhbGljIjpmYWxzZSwiSXNVbmRlcmxpbmVkIjpmYWxzZSwiUGFyZW50U3R5bGUiOm51bGx9LCJBdXRvU2l6ZSI6MCwiRm9yZWdyb3VuZCI6eyIkaWQiOiIxMTMyIiwiQ29sb3IiOnsiJGlkIjoiMTEzMy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M0IiwiVG9wIjowLjAsIkxlZnQiOjAuMCwiUmlnaHQiOjAuMCwiQm90dG9tIjowLjB9LCJQYWRkaW5nIjp7IiRpZCI6IjExMzUiLCJUb3AiOjAuMCwiTGVmdCI6MC4wLCJSaWdodCI6MC4wLCJCb3R0b20iOjAuMH0sIkJhY2tncm91bmQiOnsiJGlkIjoiMTEzNiIsIkNvbG9yIjp7IiRpZCI6IjExMzciLCJBIjowLCJSIjoyNTUsIkciOjI1NSwiQiI6MjU1fX0sIklzVmlzaWJsZSI6dHJ1ZSwiV2lkdGgiOjAuMCwiSGVpZ2h0IjowLjAsIkJvcmRlclN0eWxlIjp7IiRpZCI6IjExMzgiLCJMaW5lQ29sb3IiOm51bGwsIkxpbmVXZWlnaHQiOjAuMCwiTGluZVR5cGUiOjAsIlBhcmVudFN0eWxlIjpudWxsfSwiUGFyZW50U3R5bGUiOm51bGx9LCJEYXRlU3R5bGUiOnsiJGlkIjoiMTEzOSIsIkZvbnRTZXR0aW5ncyI6eyIkaWQiOiIxMTQwIiwiRm9udFNpemUiOjEwLCJGb250TmFtZSI6IkNhbGlicmkiLCJJc0JvbGQiOmZhbHNlLCJJc0l0YWxpYyI6ZmFsc2UsIklzVW5kZXJsaW5lZCI6ZmFsc2UsIlBhcmVudFN0eWxlIjpudWxsfSwiQXV0b1NpemUiOjAsIkZvcmVncm91bmQiOnsiJGlkIjoiMTE0MSIsIkNvbG9yIjp7IiRpZCI6IjExNDI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xNDMiLCJUb3AiOjAuMCwiTGVmdCI6MC4wLCJSaWdodCI6MC4wLCJCb3R0b20iOjAuMH0sIlBhZGRpbmciOnsiJGlkIjoiMTE0NCIsIlRvcCI6MC4wLCJMZWZ0IjowLjAsIlJpZ2h0IjowLjAsIkJvdHRvbSI6MC4wfSwiQmFja2dyb3VuZCI6eyIkaWQiOiIxMTQ1IiwiQ29sb3IiOnsiJGlkIjoiMTE0NiIsIkEiOjAsIlIiOjI1NSwiRyI6MjU1LCJCIjoyNTV9fSwiSXNWaXNpYmxlIjp0cnVlLCJXaWR0aCI6MC4wLCJIZWlnaHQiOjAuMCwiQm9yZGVyU3R5bGUiOnsiJGlkIjoiMTE0NyIsIkxpbmVDb2xvciI6bnVsbCwiTGluZVdlaWdodCI6MC4wLCJMaW5lVHlwZSI6MCwiUGFyZW50U3R5bGUiOm51bGx9LCJQYXJlbnRTdHlsZSI6bnVsbH0sIkRhdGVGb3JtYXQiOnsiJGlkIjoiMTE0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Q5IiwiRm9ybWF0IjowLCJJc1Zpc2libGUiOmZhbHNlLCJMYXN0S25vd25WaXNpYmlsaXR5U3RhdGUiOmZhbHNlfSwiSXNWaXNpYmxlIjp0cnVlLCJQYXJlbnRTdHlsZSI6bnVsbH0sIkluZGV4IjoxNywiU21hcnREdXJhdGlvbkFjdGl2YXRlZCI6ZmFsc2UsIkRhdGVGb3JtYXQiOnsiJHJlZiI6IjExNDgifSwiV2Vla051bWJlcmluZyI6eyIkaWQiOiIxMTUwIiwiRm9ybWF0IjowLCJJc1Zpc2libGUiOmZhbHNlLCJMYXN0S25vd25WaXNpYmlsaXR5U3RhdGUiOmZhbHNlfSwiSWQiOiIxMDBiNDVkNC0xMTJlLTQwZTgtYjhiMy05OTcyMjRkOTY3MWYiLCJJbXBvcnRJZCI6IjE0IiwiVGl0bGUiOiJQcm9qZWt0ZW5kZSIsIk5vdGUiOm51bGwsIkh5cGVybGluayI6eyIkaWQiOiIxMTUxIiwiQWRkcmVzcyI6bnVsbCwiU3ViQWRkcmVzcyI6bnVsbH0sIklzQ2hhbmdlZCI6ZmFsc2UsIklzTmV3IjpmYWxzZX1dLCJTd2ltbGFuZXMiOltdLCJNc1Byb2plY3RJdGVtc1RyZWUiOnsiJGlkIjoiMTE1MiIsIlJvb3QiOnsiSW1wb3J0SWQiOm51bGwsIklzSW1wb3J0ZWQiOmZhbHNlLCJDaGlsZHJlbiI6W119fSwiTWV0YWRhdGEiOnsiJGlkIjoiMTE1MyIsIlNvdXJjZVRlbXBsYXRlIjoie1wiJGlkXCI6XCIxXCIsXCJJZFwiOlwiY2MyNmY4NjMtMjdjZS00ODBlLWE1ODktYjNmMTJmMmQ2ZWIwXCIsXCJDdWx0dXJlSW5mb05hbWVcIjpcImVuLVVTXCIsXCJWZXJzaW9uXCI6e1wiJGlkXCI6XCIyXCIsXCJUZW1wbGF0ZURvbVZlcnNpb25cIjpcIjEuMi4wXCJ9LFwiRWZmZWN0XCI6MSxcIlN0eWxlXCI6e1wiJGlkXCI6XCIzXCIsXCJUaW1lYmFuZFN0eWxlXCI6e1wiJGlkXCI6XCI0XCIsXCJTY2FsZU1hcmtpbmdcIjoxLFwiU2hhcGVcIjoxMCxcIlNoYXBlU3R5bGVcIjp7XCIkaWRcIjpcIjVcIixcIk1hcmdpblwiOntcIiRpZFwiOlwiNlwiLFwiVG9wXCI6MC4wLFwiTGVmdFwiOjEwLjAsXCJSaWdodFwiOjEwLjAsXCJCb3R0b21cIjowLjB9LFwiUGFkZGluZ1wiOntcIiRpZFwiOlwiN1wiLFwiVG9wXCI6My4wLFwiTGVmdFwiOjAuMCxcIlJpZ2h0XCI6MC4wLFwiQm90dG9tXCI6My4wfSxcIkJhY2tncm91bmRcIjp7XCIkaWRcIjpcIjhcIixcIkNvbG9yXCI6e1wiJGlkXCI6XCI5XCIsXCJBXCI6MjU1LFwiUlwiOjY4LFwiR1wiOjg0LFwiQlwiOjEwNn19LFwiSXNWaXNpYmxlXCI6dHJ1ZSxcIldpZHRoXCI6ODU4LjAsXCJIZWlnaHRcIjoy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2OCxcIkdcIjo4NCxcIkJcIjoxMDZ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I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MCxcIlJcIjowLFwiR1wiOjAsXCJCXCI6MH19LFwiSXNWaXNpYmxlXCI6dHJ1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mZhbHNlLFwiV2lkdGhcIjowLjAsXCJIZWlnaHRcIjowLjAsXCJCb3JkZXJTdHlsZVwiOm51bGx9LFwiVG9kYXlUZXh0U3R5bGVcIjp7XCIkaWRcIjpcIjQ0XCIsXCJGb250U2V0dGluZ3NcIjp7XCIkaWRcIjpcIjQ1XCIsXCJGb250U2l6ZVwiOjEyLFwiRm9udE5hbWVcIjpcIkNhbGlicmlcIixcIklzQm9sZFwiOmZhbHNlLFwiSXNJdGFsaWNcIjpmYWxzZSxcIklzVW5kZXJsaW5lZFwiOmZhbHNlfSxcIkF1dG9TaXplXCI6MCxcIkZvcmVncm91bmRcIjp7XCIkaWRcIjpcIjQ2XCIsXCJDb2xvclwiOntcIiRpZFwiOlwiNDd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hcIixcIlRvcFwiOjAuMCxcIkxlZnRcIjowLjAsXCJSaWdodFwiOjAuMCxcIkJvdHRvbVwiOjAuMH0sXCJQYWRkaW5nXCI6e1wiJGlkXCI6XCI0OVwiLFwiVG9wXCI6MC4wLFwiTGVmdFwiOjAuMCxcIlJpZ2h0XCI6MC4wLFwiQm90dG9tXCI6MC4wfSxcIkJhY2tncm91bmRcIjp7XCIkaWRcIjpcIjUwXCIsXCJDb2xvclwiOntcIiRyZWZcIjpcIjM2XCJ9fSxcIklzVmlzaWJsZVwiOnRydW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mZhbHNlLFwiU2VnbWVudFNlcGFyYXRvck9wYWNpdHlcIjozMCxcIlNoYXBlXCI6MyxcIkhhc0JlZW5WaXNpYmxlQmVmb3JlXCI6dHJ1ZSxcIkZvbnRTZXR0aW5nc1wiOntcIiRpZFwiOlwiNTdcIixcIkZvbnRTaXplXCI6MTIsXCJGb250TmFtZVwiOlwiQ2FsaWJyaVwiLFwiSXNCb2xkXCI6ZmFsc2UsXCJJc0l0YWxpY1wiOmZhbHNlLFwiSXNVbmRlcmxpbmVkXCI6ZmFsc2V9LFwiQXV0b1NpemVcIjowLFwiRm9yZWdyb3VuZFwiOntcIiRpZFwiOlwiNThcIixcIkNvbG9yXCI6e1wiJGlkXCI6XCI1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MFwiLFwiVG9wXCI6MC4wLFwiTGVmdFwiOjUuMCxcIlJpZ2h0XCI6MC4wLFwiQm90dG9tXCI6MC4wfSxcIlBhZGRpbmdcIjp7XCIkaWRcIjpcIjYxXCIsXCJUb3BcIjowLjAsXCJMZWZ0XCI6MC4wLFwiUmlnaHRcIjowLjAsXCJCb3R0b21cIjowLjB9LFwiQmFja2dyb3VuZFwiOntcIiRpZFwiOlwiNjJcIixcIkNvbG9yXCI6e1wiJHJlZlwiOlwiMzZcIn19LFwiSXNWaXNpYmxlXCI6dHJ1ZSxcIldpZHRoXCI6MC4wLFwiSGVpZ2h0XCI6MC4wLFwiQm9yZGVyU3R5bGVcIjpudWxsfSxcIk1pZGRsZVRpZXJTY2FsZVN0eWxlXCI6e1wiJGlkXCI6XCI2M1wiLFwiU2hvd1NlZ21lbnRTZXBhcmF0b3JzXCI6ZmFsc2UsXCJTZWdtZW50U2VwYXJhdG9yT3BhY2l0eVwiOjMwLFwiU2hhcGVcIjoz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AsXCJSXCI6MCxcIkdcIjowLFwiQlwiOjB9fSxcIklzVmlzaWJsZVwiOmZhbHNlLFwiV2lkdGhcIjowLjAsXCJIZWlnaHRcIjowLjAsXCJCb3JkZXJTdHlsZVwiOm51bGx9LFwiQm90dG9tVGllclNjYWxlU3R5bGVcIjp7XCIkaWRcIjpcIjcxXCIsXCJTaG93U2VnbWVudFNlcGFyYXRvcnNcIjpmYWxzZSxcIlNlZ21lbnRTZXBhcmF0b3JPcGFjaXR5XCI6MzAsXCJTaGFwZVwiOjM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MCxcIlJcIjowLFwiR1wiOjAsXCJCXCI6MH19LFwiSXNWaXNpYmxlXCI6ZmFsc2UsXCJXaWR0aFwiOjAuMCxcIkhlaWdodFwiOjAuMCxcIkJvcmRlclN0eWxlXCI6bnVsbH0sXCJTaW5nbGVTY2FsZVNoYXBlU3R5bGVcIjpudWxsLFwiRWxhcHNlZFRpbWVCYWNrZ3JvdW5kXCI6e1wiJGlkXCI6XCI3OVwiLFwiQ29sb3JcIjp7XCIkaWRcIjpcIjgwXCIsXCJBXCI6MTkxLFwiUlwiOjI1NSxcIkdcIjowLFwiQlwiOjB9fSxcIkFwcGVuZFllYXJPblllYXJDaGFuZ2VcIjpmYWxzZSxcIkVsYXBzZWRUaW1lRm9ybWF0XCI6MixcIlRvZGF5TWFya2VyUG9zaXRpb25cIjozLFwiUXVpY2tQb3NpdGlvblwiOjIsXCJBYnNvbHV0ZVBvc2l0aW9uXCI6NDA1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NDcsXCJHXCI6NTQsXCJCXCI6MTUzfX0sXCJJc1Zpc2libGVcIjp0cnVlLFwiV2lkdGhcIjowLjAsXCJIZWlnaHRcIjowLjAsXCJCb3JkZXJTdHlsZVwiOm51bGx9LFwiRGVmYXVsdE1pbGVzdG9uZVN0eWxlXCI6e1wiJGlkXCI6XCI4NVwiLFwiU2hhcGVcIjoy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NzksXCJHXCI6MTI5LFwiQlwiOjE4OX19LFwiTGluZVdlaWdodFwiOjEuMCxcIkxpbmVUeXBlXCI6MH0sXCJJc0JlbG93VGltZWJhbmRcIjpmYWxzZSxcIkhpZGVEYXRlXCI6ZmFsc2UsXCJTaGFwZVNpemVcIjoxLFwiU3BhY2luZ1wiOjIuMCxcIlBhZGRpbmdcIjp7XCIkaWRcIjpcIjkwXCIsXCJUb3BcIjo3LjAsXCJMZWZ0XCI6My4wLFwiUmlnaHRcIjowLjAsXCJCb3R0b21cIjoy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My4wLFwiSGVpZ2h0XCI6MTM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xLFwiRm9udE5hbWVcIjpcIkNhbGlicmlcIixcIklzQm9sZFwiOnRydWUsXCJJc0l0YWxpY1wiOmZhbHNlLFwiSXNVbmRlcmxpbmVkXCI6ZmFsc2V9LFwiQXV0b1NpemVcIjowLFwiRm9yZWdyb3VuZFwiOntcIiRpZFwiOlwiMTAxXCIsXCJDb2xvclwiOntcIiRpZFwiOlwiMTA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wM1wiLFwiVG9wXCI6MC4wLFwiTGVmdFwiOjAuMCxcIlJpZ2h0XCI6MC4wLFwiQm90dG9tXCI6MC4wfSxcIlBhZGRpbmdcIjp7XCIkaWRcIjpcIjEwNFwiLFwiVG9wXCI6MC4wLFwiTGVmdFwiOjAuMCxcIlJpZ2h0XCI6MC4wLFwiQm90dG9tXCI6MC4wfSxcIkJhY2tncm91bmRcIjp7XCIkaWRcIjpcIjEwNVwiLFwiQ29sb3JcIjp7XCIkcmVmXCI6XCIzNlwifX0sXCJJc1Zpc2libGVcIjp0cnVlLFwiV2lkdGhcIjowLjAsXCJIZWlnaHRcIjowLjAsXCJCb3JkZXJTdHlsZVwiOm51bGx9LFwiRGF0ZVN0eWxlXCI6e1wiJGlkXCI6XCIxMDZcIixcIkZvbnRTZXR0aW5nc1wiOntcIiRpZFwiOlwiMTA3XCIsXCJGb250U2l6ZVwiOjEw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Rhc2tTdHlsZVwiOntcIiRpZFwiOlwiMTE0XCIsXCJTaGFwZVwiOjEsXCJTaGFwZVRoaWNrbmVzc1wiOjAsXCJEdXJhdGlvbkZvcm1hdFwiOjAsXCJQZXJjZW50YWdlQ29tcGxldGVTdHlsZVwiOntcIiRpZFwiOlwiMTE1XCIsXCJGb250U2V0dGluZ3NcIjp7XCIkaWRcIjpcIjExNlwiLFwiRm9udFNpemVcIjoxMCxcIkZvbnROYW1lXCI6XCJDYWxpYnJpXCIsXCJJc0JvbGRcIjpmYWxzZSxcIklzSXRhbGljXCI6ZmFsc2UsXCJJc1VuZGVybGluZWRcIjpmYWxzZX0sXCJBdXRvU2l6ZVwiOjAsXCJGb3JlZ3JvdW5kXCI6e1wiJGlkXCI6XCIxMTdcIixcIkNvbG9yXCI6e1wiJGlkXCI6XCIxMTh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HJlZlwiOlwiMzZcIn19LFwiSXNWaXNpYmxlXCI6dHJ1ZSxcIldpZHRoXCI6MC4wLFwiSGVpZ2h0XCI6MC4wLFwiQm9yZGVyU3R5bGVcIjpudWxsfSxcIkR1cmF0aW9uU3R5bGVcIjp7XCIkaWRcIjpcIjEyMlwiLFwiRm9udFNldHRpbmdzXCI6e1wiJGlkXCI6XCIxMjNcIixcIkZvbnRTaXplXCI6MTAsXCJGb250TmFtZVwiOlwiQ2FsaWJyaVwiLFwiSXNCb2xkXCI6ZmFsc2UsXCJJc0l0YWxpY1wiOmZhbHNlLFwiSXNVbmRlcmxpbmVkXCI6ZmFsc2V9LFwiQXV0b1NpemVcIjowLFwiRm9yZWdyb3VuZFwiOntcIiRpZFwiOlwiMTI0XCIsXCJDb2xvclwiOntcIiRpZFwiOlwiMTI1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I2XCIsXCJUb3BcIjowLjAsXCJMZWZ0XCI6MC4wLFwiUmlnaHRcIjowLjAsXCJCb3R0b21cIjowLjB9LFwiUGFkZGluZ1wiOntcIiRpZFwiOlwiMTI3XCIsXCJUb3BcIjowLjAsXCJMZWZ0XCI6MC4wLFwiUmlnaHRcIjowLjAsXCJCb3R0b21cIjowLjB9LFwiQmFja2dyb3VuZFwiOntcIiRpZFwiOlwiMTI4XCIsXCJDb2xvclwiOntcIiRyZWZcIjpcIjM2XCJ9fSxcIklzVmlzaWJsZVwiOnRydWUsXCJXaWR0aFwiOjAuMCxcIkhlaWdodFwiOjAuMCxcIkJvcmRlclN0eWxlXCI6bnVsbH0sXCJIb3Jpem9udGFsQ29ubmVjdG9yU3R5bGVcIjp7XCIkaWRcIjpcIjEyOVwiLFwiTGluZUNvbG9yXCI6e1wiJGlkXCI6XCIxMzBcIixcIiR0eXBlXCI6XCJOTFJFLkNvbW1vbi5Eb20uU29saWRDb2xvckJydXNoLCBOTFJFLkNvbW1vblwiLFwiQ29sb3JcIjp7XCIkaWRcIjpcIjEzMVwiLFwiQVwiOjI1NSxcIlJcIjoyMDQsXCJHXCI6MjA0LFwiQlwiOjIwNH19LFwiTGluZVdlaWdodFwiOjEuMCxcIkxpbmVUeXBlXCI6MH0sXCJWZXJ0aWNhbENvbm5lY3RvclN0eWxlXCI6e1wiJGlkXCI6XCIxMzJcIixcIkxpbmVDb2xvclwiOntcIiRpZFwiOlwiMTMzXCIsXCIkdHlwZVwiOlwiTkxSRS5Db21tb24uRG9tLlNvbGlkQ29sb3JCcnVzaCwgTkxSRS5Db21tb25cIixcIkNvbG9yXCI6e1wiJGlkXCI6XCIxMzR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ZmFsc2UsXCJQZXJjZW50YWdlQ29tcGxldGVTaGFwZU9wYWNpdHlcIjozNSxcIkdyb3VwTmFtZVwiOm51bGwsXCJBdHRhY2hlZE1pbGVzdG9uZXNTdHlsZXNcIjpudWxsLFwiU2hhcGVTdHlsZVwiOntcIiRpZFwiOlwiMTM1XCIsXCJNYXJnaW5cIjp7XCIkaWRcIjpcIjEzNlwiLFwiVG9wXCI6MC4wLFwiTGVmdFwiOjQuMCxcIlJpZ2h0XCI6NC4wLFwiQm90dG9tXCI6MC4wfSxcIlBhZGRpbmdcIjp7XCIkaWRcIjpcIjEzN1wiLFwiVG9wXCI6MC4wLFwiTGVmdFwiOjAuMCxcIlJpZ2h0XCI6MC4wLFwiQm90dG9tXCI6MC4wfSxcIkJhY2tncm91bmRcIjp7XCIkaWRcIjpcIjEzOFwiLFwiQ29sb3JcIjp7XCIkaWRcIjpcIjEzOVwiLFwiQVwiOjI1NSxcIlJcIjowLFwiR1wiOjExNCxcIkJcIjoxODh9fSxcIklzVmlzaWJsZVwiOnRydWUsXCJXaWR0aFwiOjAuMCxcIkhlaWdodFwiOjEwLjAsXCJCb3JkZXJTdHlsZVwiOntcIiRpZFwiOlwiMTQwXCIsXCJMaW5lQ29sb3JcIjp7XCIkaWRcIjpcIjE0MVwiLFwiJHR5cGVcIjpcIk5MUkUuQ29tbW9uLkRvbS5Tb2xpZENvbG9yQnJ1c2gsIE5MUkUuQ29tbW9uXCIsXCJDb2xvclwiOntcIiRpZFwiOlwiMTQyXCIsXCJBXCI6MjU1LFwiUlwiOjI1NSxcIkdcIjowLFwiQlwiOjB9fSxcIkxpbmVXZWlnaHRcIjowLjAsXCJMaW5lVHlwZVwiOjB9fSxcIlRpdGxlU3R5bGVcIjp7XCIkaWRcIjpcIjE0M1wiLFwiRm9udFNldHRpbmdzXCI6e1wiJGlkXCI6XCIxNDRcIixcIkZvbnRTaXplXCI6MTEsXCJGb250TmFtZVwiOlwiQ2FsaWJyaVwiLFwiSXNCb2xkXCI6dHJ1ZSxcIklzSXRhbGljXCI6ZmFsc2UsXCJJc1VuZGVybGluZWRcIjpmYWxzZX0sXCJBdXRvU2l6ZVwiOjAsXCJGb3JlZ3JvdW5kXCI6e1wiJGlkXCI6XCIxNDVcIixcIkNvbG9yXCI6e1wiJGlkXCI6XCIxNDZ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Q3XCIsXCJUb3BcIjowLjAsXCJMZWZ0XCI6MC4wLFwiUmlnaHRcIjowLjAsXCJCb3R0b21cIjowLjB9LFwiUGFkZGluZ1wiOntcIiRpZFwiOlwiMTQ4XCIsXCJUb3BcIjowLjAsXCJMZWZ0XCI6MC4wLFwiUmlnaHRcIjowLjAsXCJCb3R0b21cIjowLjB9LFwiQmFja2dyb3VuZFwiOntcIiRpZFwiOlwiMTQ5XCIsXCJDb2xvclwiOntcIiRyZWZcIjpcIjM2XCJ9fSxcIklzVmlzaWJsZVwiOnRydWUsXCJXaWR0aFwiOjAuMCxcIkhlaWdodFwiOjAuMCxcIkJvcmRlclN0eWxlXCI6bnVsbH0sXCJEYXRlU3R5bGVcIjp7XCIkaWRcIjpcIjE1MFwiLFwiRm9udFNldHRpbmdzXCI6e1wiJGlkXCI6XCIxNTFcIixcIkZvbnRTaXplXCI6MTAsXCJGb250TmFtZVwiOlwiQ2FsaWJyaVwiLFwiSXNCb2xkXCI6ZmFsc2UsXCJJc0l0YWxpY1wiOmZhbHNlLFwiSXNVbmRlcmxpbmVkXCI6ZmFsc2V9LFwiQXV0b1NpemVcIjowLFwiRm9yZWdyb3VuZFwiOntcIiRpZFwiOlwiMTUyXCIsXCJDb2xvclwiOntcIiRpZFwiOlwiMTUz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TRcIixcIlRvcFwiOjAuMCxcIkxlZnRcIjowLjAsXCJSaWdodFwiOjAuMCxcIkJvdHRvbVwiOjAuMH0sXCJQYWRkaW5nXCI6e1wiJGlkXCI6XCIxNTVcIixcIlRvcFwiOjAuMCxcIkxlZnRcIjowLjAsXCJSaWdodFwiOjAuMCxcIkJvdHRvbVwiOjAuMH0sXCJCYWNrZ3JvdW5kXCI6e1wiJGlkXCI6XCIxNTZcIixcIkNvbG9yXCI6e1wiJHJlZlwiOlwiMzZcIn19LFwiSXNWaXNpYmxlXCI6dHJ1ZSxcIldpZHRoXCI6MC4wLFwiSGVpZ2h0XCI6MC4wLFwiQm9yZGVyU3R5bGVcIjpudWxsfSxcIkRhdGVGb3JtYXRcIjp7XCIkaWRcIjpcIjE1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U4XCIsXCJIZWFkZXJTdHlsZVwiOntcIiRpZFwiOlwiMTU5XCIsXCJUZXh0U3R5bGVcIjp7XCIkaWRcIjpcIjE2MFwiLFwiRm9udFNldHRpbmdzXCI6e1wiJGlkXCI6XCIxNjFcIixcIkZvbnRTaXplXCI6MTIsXCJGb250TmFtZVwiOlwiQ2FsaWJyaVwiLFwiSXNCb2xkXCI6ZmFsc2UsXCJJc0l0YWxpY1wiOmZhbHNlLFwiSXNVbmRlcmxpbmVkXCI6ZmFsc2V9LFwiQXV0b1NpemVcIjowLFwiRm9yZWdyb3VuZFwiOntcIiRpZFwiOlwiMTYyXCIsXCJDb2xvclwiOntcIiRpZFwiOlwiMTYz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Y0XCIsXCJUb3BcIjowLjAsXCJMZWZ0XCI6MC4wLFwiUmlnaHRcIjowLjAsXCJCb3R0b21cIjowLjB9LFwiUGFkZGluZ1wiOntcIiRpZFwiOlwiMTY1XCIsXCJUb3BcIjowLjAsXCJMZWZ0XCI6MC4wLFwiUmlnaHRcIjowLjAsXCJCb3R0b21cIjowLjB9LFwiQmFja2dyb3VuZFwiOm51bGwsXCJJc1Zpc2libGVcIjpmYWxzZSxcIldpZHRoXCI6MC4wLFwiSGVpZ2h0XCI6MC4wLFwiQm9yZGVyU3R5bGVcIjpudWxsfSxcIlJlY3RhbmdsZV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MTI3LFwiUlwiOjkxLFwiR1wiOjE1NSxcIkJcIjoyMTN9fSxcIklzVmlzaWJsZVwiOmZhbHNlLFwiV2lkdGhcIjowLjAsXCJIZWlnaHRcIjowLjAsXCJCb3JkZXJTdHlsZVwiOntcIiRpZFwiOlwiMTcxXCIsXCJMaW5lQ29sb3JcIjp7XCIkaWRcIjpcIjE3MlwiLFwiJHR5cGVcIjpcIk5MUkUuQ29tbW9uLkRvbS5Tb2xpZENvbG9yQnJ1c2gsIE5MUkUuQ29tbW9uXCIsXCJDb2xvclwiOntcIiRpZFwiOlwiMTczXCIsXCJBXCI6MjU1LFwiUlwiOjI1NSxcIkdcIjowLFwiQlwiOjB9fSxcIkxpbmVXZWlnaHRcIjowLjAsXCJMaW5lVHlwZVwiOjB9fSxcIlRleHRJc1ZlcnRpY2FsXCI6ZmFsc2V9LFwiQmFja2dyb3VuZFN0eWxlXCI6e1wiJGlkXCI6XCIxNzRcIixcIk1hcmdpblwiOntcIiRpZFwiOlwiMTc1XCIsXCJUb3BcIjowLjAsXCJMZWZ0XCI6MC4wLFwiUmlnaHRcIjowLjAsXCJCb3R0b21cIjowLjB9LFwiUGFkZGluZ1wiOntcIiRpZFwiOlwiMTc2XCIsXCJUb3BcIjowLjAsXCJMZWZ0XCI6MC4wLFwiUmlnaHRcIjowLjAsXCJCb3R0b21cIjowLjB9LFwiQmFja2dyb3VuZFwiOntcIiRpZFwiOlwiMTc3XCIsXCJDb2xvclwiOntcIiRpZFwiOlwiMTc4XCIsXCJBXCI6MzgsXCJSXCI6OTEsXCJHXCI6MTU1LFwiQlwiOjIxM319LFwiSXNWaXNpYmxlXCI6dHJ1ZSxcIldpZHRoXCI6MC4wLFwiSGVpZ2h0XCI6MC4wLFwiQm9yZGVyU3R5bGVcIjp7XCIkaWRcIjpcIjE3OVwiLFwiTGluZUNvbG9yXCI6e1wiJGlkXCI6XCIxODBcIixcIiR0eXBlXCI6XCJOTFJFLkNvbW1vbi5Eb20uU29saWRDb2xvckJydXNoLCBOTFJFLkNvbW1vblwiLFwiQ29sb3JcIjp7XCIkaWRcIjpcIjE4MVwiLFwiQVwiOjI1NSxcIlJcIjoyNTUsXCJHXCI6MCxcIkJcIjowfX0sXCJMaW5lV2VpZ2h0XCI6MC4wLFwiTGluZVR5cGVcIjowfX0sXCJJc0Fib3ZlVGltZWJhbmRcIjpmYWxzZX0sXCJDdXN0b21NaWxlc3RvbmVTdHlsZUxpc3RcIjpbXSxcIkN1c3RvbVRhc2tTdHlsZUxpc3RcIjpbXSxcIkN1c3RvbVN3aW1sYW5lRGVmaW5pdGlvblN0eWxlTGlzdFwiOltdLFwiQ3VzdG9tU3dpbWxhbmVWMlN0eWxlTGlzdFwiOltdLFwiR3JpZGxpbmVQYW5lbFN0eWxlXCI6e1wiJGlkXCI6XCIxODJcIixcIkdyaWRsaW5lU3R5bGVcIjp7XCIkaWRcIjpcIjE4M1wiLFwiTGluZUNvbG9yXCI6e1wiJGlkXCI6XCIxODRcIixcIiR0eXBlXCI6XCJOTFJFLkNvbW1vbi5Eb20uU29saWRDb2xvckJydXNoLCBOTFJFLkNvbW1vblwiLFwiQ29sb3JcIjp7XCIkaWRcIjpcIjE4NVwiLFwiQVwiOjM4LFwiUlwiOjkxLFwiR1wiOjE1NSxcIkJcIjoyMTN9fSxcIkxpbmVXZWlnaHRcIjoxLjAsXCJMaW5lVHlwZVwiOjB9LFwiSXNWaXNpYmxlXCI6dHJ1ZX0sXCJBY3Rpdml0eUxpbmVQYW5lbFN0eWxlXCI6e1wiJGlkXCI6XCIxODZcIixcIkFjdGl2aXR5TGluZVN0eWxlXCI6e1wiJGlkXCI6XCIxODdcIixcIkxpbmVDb2xvclwiOntcIiRpZFwiOlwiMTg4XCIsXCIkdHlwZVwiOlwiTkxSRS5Db21tb24uRG9tLlNvbGlkQ29sb3JCcnVzaCwgTkxSRS5Db21tb25cIixcIkNvbG9yXCI6e1wiJGlkXCI6XCIxODlcIixcIkFcIjozOCxcIlJcIjo2OCxcIkdcIjoxMTQsXCJCXCI6MTk2fX0sXCJMaW5lV2VpZ2h0XCI6MS4wLFwiTGluZVR5cGVcIjowfSxcIklzVmlzaWJsZVwiOnRydWV9fSxcIlNjYWxlXCI6e1wiJGlkXCI6XCIxOTBcIixcIlN0YXJ0RGF0ZVwiOlwiMDAwMS0wMS0wMVQwMDowMDowMFwiLFwiRW5kRGF0ZVwiOlwiMDAwMS0wMS0wMVQwMDowMDowMFwiLFwiRm9ybWF0XCI6XCJ3XCIsXCJUeXBlXCI6MSxcIkF1dG9EYXRlUmFuZ2VcIjp0cnVlLFwiV29ya2luZ0RheXNcIjozMSxcIlRvZGF5TWFya2VyVGV4dFwiOlwiVG9kYXlcIixcIkF1dG9TY2FsZVR5cGVcIjp0cnVlfSxcIlNjYWxlVjJcIjp7XCIkaWRcIjpcIjE5MVwiLFwiU3RhcnREYXRlXCI6XCIwMDAxLTAxLTAxVDAwOjAwOjAwXCIsXCJFbmREYXRlXCI6XCIwMDAxLTAxLTAxVDAwOjAwOjAwXCIsXCJBdXRvRGF0ZVJhbmdlXCI6dHJ1ZSxcIldvcmtpbmdEYXlzXCI6MzEsXCJUb2RheU1hcmtlclRleHRcIjpcIlRvZGF5XCIsXCJBdXRvU2NhbGVUeXBlXCI6dHJ1ZSxcIlRpbWViYW5kU2NhbGVzXCI6e1wiJGlkXCI6XCIxOTJcIixcIlRvcFNjYWxlTGF5ZXJcIjp7XCIkaWRcIjpcIjE5M1wiLFwiRm9ybWF0XCI6XCJ3XCIsXCJUeXBlXCI6MX0sXCJNaWRkbGVTY2FsZUxheWVyXCI6e1wiJGlkXCI6XCIxOTRcIixcIkZvcm1hdFwiOm51bGwsXCJUeXBlXCI6MH0sXCJCb3R0b21TY2FsZUxheWVyXCI6e1wiJGlkXCI6XCIxOTVcIixcIkZvcm1hdFwiOm51bGwsXCJUeXBlXCI6MH19fSxcIk1pbGVzdG9uZXNcIjpbXSxcIlRhc2tzXCI6W10sXCJTd2ltbGFuZXNcIjpbXSxcIlN3aW1sYW5lc1YyXCI6W10sXCJTZXR0aW5nc1wiOntcIiRpZFwiOlwiMTk2XCIsXCJJbXBhT3B0aW9uc1wiOntcIiRpZFwiOlwiMTk3XCIsXCJMZWZ0VG9SaWdodFwiOmZhbHNlLFwiUGF5bG9hZE9wdGlvbnNcIjoyfX0sXCJUaW1lQ29uZmlndXJhdGlvblwiOntcIiRpZFwiOlwiMTk4XCIsXCJVc2VUaW1lXCI6ZmFsc2UsXCJXb3JrRGF5U3RhcnRcIjpcIjAwOjAwOjAwXCIsXCJXb3JrRGF5RW5kXCI6XCIyMzo1OTowMFwifX0iLCJNc3BDb2x1bW5zTWFwcGluZyI6Ilt7XCIkaWRcIjpcIjFcIixcIlNlbGVjdGVkTWFwcGluZ1wiOjIsXCJDb2x1bW5IZWFkZXJcIjpcIk5hbWVcIn0se1wiJGlkXCI6XCIyXCIsXCJTZWxlY3RlZE1hcHBpbmdcIjozLFwiQ29sdW1uSGVhZGVyXCI6XCJTdGFydFwifSx7XCIkaWRcIjpcIjNcIixcIlNlbGVjdGVkTWFwcGluZ1wiOjQsXCJDb2x1bW5IZWFkZXJcIjpcIkZpbmlzaFwifV0iLCJNc3BMYXRlc3RJbXBvcnRJdGVtcyI6IntcIiRpZFwiOlwiMVwiLFwiUm9vdFwiOntcIkltcG9ydElkXCI6bnVsbCxcIklzSW1wb3J0ZWRcIjpmYWxzZSxcIkNoaWxkcmVuXCI6W3tcIiRpZFwiOlwiMlwiLFwiSW1wb3J0SWRcIjpcIjFcIixcIklzSW1wb3J0ZWRcIjp0cnVlLFwiQ2hpbGRyZW5cIjpbXX0se1wiJGlkXCI6XCIzXCIsXCJJbXBvcnRJZFwiOlwiMlwiLFwiSXNJbXBvcnRlZFwiOmZhbHNlLFwiQ2hpbGRyZW5cIjpbXX0se1wiJGlkXCI6XCI0XCIsXCJJbXBvcnRJZFwiOlwiM1wiLFwiSXNJbXBvcnRlZFwiOmZhbHNlLFwiQ2hpbGRyZW5cIjpbXX0se1wiJGlkXCI6XCI1XCIsXCJJbXBvcnRJZFwiOlwiMTVcIixcIklzSW1wb3J0ZWRcIjpmYWxzZSxcIkNoaWxkcmVuXCI6W119LHtcIiRpZFwiOlwiNlwiLFwiSW1wb3J0SWRcIjpcIjRcIixcIklzSW1wb3J0ZWRcIjpmYWxzZSxcIkNoaWxkcmVuXCI6W119LHtcIiRpZFwiOlwiN1wiLFwiSW1wb3J0SWRcIjpcIjVcIixcIklzSW1wb3J0ZWRcIjpmYWxzZSxcIkNoaWxkcmVuXCI6W119LHtcIiRpZFwiOlwiOFwiLFwiSW1wb3J0SWRcIjpcIjZcIixcIklzSW1wb3J0ZWRcIjpmYWxzZSxcIkNoaWxkcmVuXCI6W119LHtcIiRpZFwiOlwiOVwiLFwiSW1wb3J0SWRcIjpcIjdcIixcIklzSW1wb3J0ZWRcIjpmYWxzZSxcIkNoaWxkcmVuXCI6W119LHtcIiRpZFwiOlwiMTBcIixcIkltcG9ydElkXCI6XCI4XCIsXCJJc0ltcG9ydGVkXCI6ZmFsc2UsXCJDaGlsZHJlblwiOltdfSx7XCIkaWRcIjpcIjExXCIsXCJJbXBvcnRJZFwiOlwiMTZcIixcIklzSW1wb3J0ZWRcIjpmYWxzZSxcIkNoaWxkcmVuXCI6W119LHtcIiRpZFwiOlwiMTJcIixcIkltcG9ydElkXCI6XCI5XCIsXCJJc0ltcG9ydGVkXCI6ZmFsc2UsXCJDaGlsZHJlblwiOltdfSx7XCIkaWRcIjpcIjEzXCIsXCJJbXBvcnRJZFwiOlwiMTdcIixcIklzSW1wb3J0ZWRcIjpmYWxzZSxcIkNoaWxkcmVuXCI6W119LHtcIiRpZFwiOlwiMTRcIixcIkltcG9ydElkXCI6XCIxMFwiLFwiSXNJbXBvcnRlZFwiOmZhbHNlLFwiQ2hpbGRyZW5cIjpbXX0se1wiJGlkXCI6XCIxNVwiLFwiSW1wb3J0SWRcIjpcIjExXCIsXCJJc0ltcG9ydGVkXCI6ZmFsc2UsXCJDaGlsZHJlblwiOltdfSx7XCIkaWRcIjpcIjE2XCIsXCJJbXBvcnRJZFwiOlwiMTNcIixcIklzSW1wb3J0ZWRcIjpmYWxzZSxcIkNoaWxkcmVuXCI6W119LHtcIiRpZFwiOlwiMTdcIixcIkltcG9ydElkXCI6XCIxOFwiLFwiSXNJbXBvcnRlZFwiOmZhbHNlLFwiQ2hpbGRyZW5cIjpbXX0se1wiJGlkXCI6XCIxOFwiLFwiSW1wb3J0SWRcIjpcIjE0XCIsXCJJc0ltcG9ydGVkXCI6ZmFsc2UsXCJDaGlsZHJlblwiOltdfV19fSIsIk1zcFN5bmNCeVVpZCI6IlRydWUiLCJSZWNlbnRDb2xvcnNDb2xsZWN0aW9uIjoiW10ifSwiU2V0dGluZ3MiOnsiJGlkIjoiMTE1NCIsIkltcGFPcHRpb25zIjp7IiRpZCI6IjExNTU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IsIkZpbGVQYXRoIjoiQzpcXE9uZURyaXZlIC0gQUVFR1xcUHJvamVrdGVcXENsaW12aW5vIEFULVNLXFxWZXJhbnN0YWx0dW5nZW4gdW5kIE1lZXRpbmdzXFwyMDIyLTA2LTA3X0VuZHZlcmFuc3RhbHR1bmdcXFByb2pla3QxLm1wcCIsIlRpbWVDb25maWd1cmF0aW9uIjp7IiRpZCI6IjExNTYiLCJVc2VUaW1lIjpmYWxzZSwiV29ya0RheVN0YXJ0IjoiMDg6MDA6MDAiLCJXb3JrRGF5RW5kIjoiMTc6MDA6MDAifSwiTGFzdFVzZWRUZW1wbGF0ZUlkIjoiY2MyNmY4NjMtMjdjZS00ODBlLWE1ODktYjNmMTJmMmQ2ZWIwIiwiRmlyc3RXZWVrT2ZZZWFyIjowLCJQbGFjZU1pbGVzdG9uZUF0VGhlQmVnaW5uaW5nT2ZUaGVEYXkiOmZhbHNl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ENDDATE" val="2018-06-29T17:00:00.0000000"/>
  <p:tag name="OTLDURATIONFORMAT" val="day"/>
  <p:tag name="OTLSPACING" val="5"/>
  <p:tag name="OTLSHAPETHICKNESSTYPE" val="Thin"/>
  <p:tag name="OTLSTARTDATE" val="2017-05-01T08:00:00.0000000Z"/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8-06-29T08:00:00.0000000"/>
  <p:tag name="OTLENDDATE" val="2018-06-29T17:00:00.0000000"/>
  <p:tag name="OTLDURATIONFORMAT" val="day"/>
  <p:tag name="OTLSPACING" val="5"/>
  <p:tag name="OTLSHAPETHICKNESSTYPE" val="Thin"/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URATIONFORMAT" val="day"/>
  <p:tag name="OTLSPACING" val="5"/>
  <p:tag name="OTLSHAPETHICKNESSTYPE" val="Thin"/>
  <p:tag name="OTLSTARTDATE" val="2018-10-14T08:00:00.0000000Z"/>
  <p:tag name="OTLENDDATE" val="2018-10-14T17:00:00.0000000Z"/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9-01-17T08:00:00.0000000"/>
  <p:tag name="OTLENDDATE" val="2019-01-17T17:00:00.0000000"/>
  <p:tag name="OTLDURATIONFORMAT" val="day"/>
  <p:tag name="OTLSPACING" val="5"/>
  <p:tag name="OTLSHAPETHICKNESSTYPE" val="Thin"/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8-11-03T08:00:00.0000000"/>
  <p:tag name="OTLENDDATE" val="2019-07-10T17:00:00.0000000"/>
  <p:tag name="OTLDURATIONFORMAT" val="day"/>
  <p:tag name="OTLSPACING" val="5"/>
  <p:tag name="OTLSHAPETHICKNESSTYPE" val="Thin"/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9-06-01T08:00:00.0000000"/>
  <p:tag name="OTLENDDATE" val="2019-07-25T17:00:00.0000000"/>
  <p:tag name="OTLDURATIONFORMAT" val="day"/>
  <p:tag name="OTLSPACING" val="5"/>
  <p:tag name="OTLSHAPETHICKNESSTYPE" val="Thin"/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9-07-30T08:00:00.0000000"/>
  <p:tag name="OTLENDDATE" val="2019-08-05T17:00:00.0000000"/>
  <p:tag name="OTLDURATIONFORMAT" val="day"/>
  <p:tag name="OTLSPACING" val="5"/>
  <p:tag name="OTLSHAPETHICKNESSTYPE" val="Thin"/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9-10-28T08:00:00.0000000"/>
  <p:tag name="OTLENDDATE" val="2019-11-05T17:00:00.0000000"/>
  <p:tag name="OTLDURATIONFORMAT" val="day"/>
  <p:tag name="OTLSPACING" val="5"/>
  <p:tag name="OTLSHAPETHICKNESSTYPE" val="Thin"/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9-11-19T08:00:00.0000000"/>
  <p:tag name="OTLENDDATE" val="2019-12-06T17:00:00.0000000"/>
  <p:tag name="OTLDURATIONFORMAT" val="day"/>
  <p:tag name="OTLSPACING" val="5"/>
  <p:tag name="OTLSHAPETHICKNESSTYPE" val="Thin"/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0-01-22T08:00:00.0000000"/>
  <p:tag name="OTLENDDATE" val="2020-01-27T17:00:00.0000000"/>
  <p:tag name="OTLDURATIONFORMAT" val="day"/>
  <p:tag name="OTLSPACING" val="5"/>
  <p:tag name="OTLSHAPETHICKNESSTYPE" val="Thin"/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0-03-16T08:00:00.0000000"/>
  <p:tag name="OTLDURATIONFORMAT" val="day"/>
  <p:tag name="OTLSPACING" val="5"/>
  <p:tag name="OTLSHAPETHICKNESSTYPE" val="Thin"/>
  <p:tag name="OTLENDDATE" val="2020-05-26T17:00:00.0000000Z"/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0-05-06T08:00:00.0000000"/>
  <p:tag name="OTLENDDATE" val="2020-05-06T17:00:00.0000000"/>
  <p:tag name="OTLDURATIONFORMAT" val="day"/>
  <p:tag name="OTLSPACING" val="5"/>
  <p:tag name="OTLSHAPETHICKNESSTYPE" val="Thin"/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0-11-17T08:00:00.0000000"/>
  <p:tag name="OTLENDDATE" val="2020-12-07T17:00:00.0000000"/>
  <p:tag name="OTLDURATIONFORMAT" val="day"/>
  <p:tag name="OTLSPACING" val="5"/>
  <p:tag name="OTLSHAPETHICKNESSTYPE" val="Thin"/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0-12-27T08:00:00.0000000"/>
  <p:tag name="OTLENDDATE" val="2021-05-03T17:00:00.0000000"/>
  <p:tag name="OTLDURATIONFORMAT" val="day"/>
  <p:tag name="OTLSPACING" val="5"/>
  <p:tag name="OTLSHAPETHICKNESSTYPE" val="Thin"/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04-06T08:00:00.0000000"/>
  <p:tag name="OTLENDDATE" val="2021-04-06T17:00:00.0000000"/>
  <p:tag name="OTLDURATIONFORMAT" val="day"/>
  <p:tag name="OTLSPACING" val="5"/>
  <p:tag name="OTLSHAPETHICKNESSTYPE" val="Thin"/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10-30T08:00:00.0000000"/>
  <p:tag name="OTLENDDATE" val="2021-10-30T17:00:00.0000000"/>
  <p:tag name="OTLDURATIONFORMAT" val="day"/>
  <p:tag name="OTLSPACING" val="5"/>
  <p:tag name="OTLSHAPETHICKNESSTYPE" val="Thin"/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2-10-30T08:00:00.0000000"/>
  <p:tag name="OTLENDDATE" val="2022-10-30T17:00:00.0000000"/>
  <p:tag name="OTLDURATIONFORMAT" val="day"/>
  <p:tag name="OTLSPACING" val="5"/>
  <p:tag name="OTLSHAPETHICKNESSTYPE" val="Thin"/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9-07-10T08:00:00.0000000Z"/>
  <p:tag name="OTLENDDATE" val="2020-03-15T17:00:00.0000000Z"/>
  <p:tag name="OTLDURATIONFORMAT" val="day"/>
  <p:tag name="OTLSPACING" val="5"/>
  <p:tag name="OTLSHAPETHICKNESSTYPE" val="Thin"/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Years"/>
  <p:tag name="OTLTIMEBANDSCALEFORMAT" val="MMM"/>
  <p:tag name="OTLTIMEBANDSHAPETYPE" val="RoundedCornerRectangleTimeband"/>
  <p:tag name="OTLTIMEBANDSHAPEHEIGHT" val="20"/>
  <p:tag name="OTLTIMEBANDSHAPEPADDINGLEFT" val="0"/>
  <p:tag name="OTLTIMEBANDCULTUREINFO" val="en-US"/>
  <p:tag name="OTLTIMEBANDTHREEDEFFECTS" val="Gel"/>
  <p:tag name="OTLTIMEBANDAUTODATERANGE" val="True"/>
  <p:tag name="OTLTIMEBANDSTARTDATE" val="0001-01-01T00:00:00.0000000"/>
  <p:tag name="OTLTIMEBANDWORKINGDAYS" val="Standard"/>
  <p:tag name="OTLTIMEBANDELAPSEDTIMEEXTENSION" val="False"/>
  <p:tag name="OTLTIMEBANDUSETIME" val="False"/>
  <p:tag name="OTLTIMEBANDTIMECONFIGWORKDAYSTART" val="08:00:00"/>
  <p:tag name="OTLTIMEBANDTIMECONFIGWORKDAYEND" val="17:00:00"/>
  <p:tag name="OTLTIMEBANDAPPENDYEARONYEARCHANGE" val="False"/>
  <p:tag name="OTLTIMEBANDSCALEMARKING" val="Years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ENDDATE" val="2022-10-30T17:00:00.0000000"/>
  <p:tag name="OTLTIMEBANDQUICKPOSITION" val="Custom"/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n"/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Below"/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Breitbild</PresentationFormat>
  <Paragraphs>142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Benutzerdefiniertes Design</vt:lpstr>
      <vt:lpstr>1_Office</vt:lpstr>
      <vt:lpstr>Abschlussveranstaltung  19. Oktober 2022 Weinbauschule Modra</vt:lpstr>
      <vt:lpstr>Inhalt</vt:lpstr>
      <vt:lpstr>PowerPoint-Präsentation</vt:lpstr>
      <vt:lpstr>Corona und Climvino</vt:lpstr>
      <vt:lpstr>Funktion des Messnetzwerkes</vt:lpstr>
      <vt:lpstr>Standortauswahl und Aufbau der Messgeräte 1/2</vt:lpstr>
      <vt:lpstr>PowerPoint-Präsentation</vt:lpstr>
      <vt:lpstr>Schulungen</vt:lpstr>
      <vt:lpstr>Betrieb der Messgeräte</vt:lpstr>
      <vt:lpstr>Meetings in Österreich und der Slowakei</vt:lpstr>
      <vt:lpstr>Projektänderungen</vt:lpstr>
      <vt:lpstr>Forschung in Österreich und Slowakei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Dietmar Wippel</dc:creator>
  <cp:lastModifiedBy>Dietmar Wippel</cp:lastModifiedBy>
  <cp:revision>39</cp:revision>
  <cp:lastPrinted>2022-10-18T20:55:04Z</cp:lastPrinted>
  <dcterms:created xsi:type="dcterms:W3CDTF">2022-05-17T10:06:02Z</dcterms:created>
  <dcterms:modified xsi:type="dcterms:W3CDTF">2022-10-18T21:40:29Z</dcterms:modified>
</cp:coreProperties>
</file>